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86" r:id="rId5"/>
    <p:sldId id="288" r:id="rId6"/>
    <p:sldId id="289" r:id="rId7"/>
    <p:sldId id="290" r:id="rId8"/>
    <p:sldId id="291" r:id="rId9"/>
    <p:sldId id="295" r:id="rId10"/>
    <p:sldId id="292" r:id="rId11"/>
    <p:sldId id="293" r:id="rId12"/>
    <p:sldId id="294" r:id="rId13"/>
    <p:sldId id="2697" r:id="rId14"/>
    <p:sldId id="2698" r:id="rId15"/>
    <p:sldId id="296" r:id="rId16"/>
    <p:sldId id="297" r:id="rId17"/>
    <p:sldId id="298" r:id="rId18"/>
    <p:sldId id="299" r:id="rId19"/>
  </p:sldIdLst>
  <p:sldSz cx="12192000" cy="6858000"/>
  <p:notesSz cx="6797675" cy="9872663"/>
  <p:custDataLst>
    <p:tags r:id="rId22"/>
  </p:custDataLst>
  <p:defaultTextStyle>
    <a:defPPr>
      <a:defRPr lang="en-US"/>
    </a:defPPr>
    <a:lvl1pPr marL="0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9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967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95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93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91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8CEB01-E8FF-EA7F-A37C-5A7B9BF3D68A}" name="Sebastian Byskov Jensen" initials="SB" userId="S::sbjensen@Nilfisk.com::3627f06f-3224-4433-a481-d48ba3e130a2" providerId="AD"/>
  <p188:author id="{CCE1D22A-4564-FEA0-066D-AE80ED435C8C}" name="Line Skovbjerg" initials="LS" userId="S::lskovbjerg@Nilfisk.com::bd8d82be-b2a3-4297-892b-01dc5ddd9e5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Vittrup" initials="CV" lastIdx="44" clrIdx="0">
    <p:extLst>
      <p:ext uri="{19B8F6BF-5375-455C-9EA6-DF929625EA0E}">
        <p15:presenceInfo xmlns:p15="http://schemas.microsoft.com/office/powerpoint/2012/main" userId="S-1-5-21-2455030247-886758136-1406340923-94286" providerId="AD"/>
      </p:ext>
    </p:extLst>
  </p:cmAuthor>
  <p:cmAuthor id="2" name="Lars Chrois" initials="LC" lastIdx="26" clrIdx="1">
    <p:extLst>
      <p:ext uri="{19B8F6BF-5375-455C-9EA6-DF929625EA0E}">
        <p15:presenceInfo xmlns:p15="http://schemas.microsoft.com/office/powerpoint/2012/main" userId="3ee1608269410e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97A4"/>
    <a:srgbClr val="7C878E"/>
    <a:srgbClr val="000000"/>
    <a:srgbClr val="979797"/>
    <a:srgbClr val="4B4F54"/>
    <a:srgbClr val="606A70"/>
    <a:srgbClr val="D4CFBE"/>
    <a:srgbClr val="82827E"/>
    <a:srgbClr val="DDCFBF"/>
    <a:srgbClr val="054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94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168" y="108"/>
      </p:cViewPr>
      <p:guideLst>
        <p:guide orient="horz" pos="310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B4FFD1-7A7D-85C4-B3AB-55B355DA9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DC1B0-0EC1-8336-2CF3-754A8FC496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273CE-5248-4578-90FB-C630F1ABB728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28F5B-0703-C76E-B6B4-7C0CD82AFC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9C828-8360-D8D2-38C3-BAFEA7D0D9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93A72-F7F2-47A8-9E99-C02202810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2179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09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0T19:20:06.8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7578,'0'0'1600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7487DA-082B-4712-87EF-A52F989376F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CEA7-A081-4B80-B0DE-E1334A2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1198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3967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35951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4793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55991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3" Target="../media/image1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3.xml" Type="http://schemas.openxmlformats.org/officeDocument/2006/relationships/tags"/><Relationship Id="rId4" Target="../media/image1.emf" Type="http://schemas.openxmlformats.org/officeDocument/2006/relationships/image"/></Relationships>
</file>

<file path=ppt/slideLayouts/_rels/slideLayout10.xml.rels><?xml version="1.0" encoding="UTF-8" standalone="yes" ?><Relationships xmlns="http://schemas.openxmlformats.org/package/2006/relationships"><Relationship Id="rId3" Target="../media/image1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5.xml" Type="http://schemas.openxmlformats.org/officeDocument/2006/relationships/tags"/><Relationship Id="rId4" Target="../media/image1.emf" Type="http://schemas.openxmlformats.org/officeDocument/2006/relationships/image"/></Relationships>
</file>

<file path=ppt/slideLayouts/_rels/slideLayout11.xml.rels><?xml version="1.0" encoding="UTF-8" standalone="yes" ?><Relationships xmlns="http://schemas.openxmlformats.org/package/2006/relationships"><Relationship Id="rId3" Target="../media/image1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6.xml" Type="http://schemas.openxmlformats.org/officeDocument/2006/relationships/tags"/><Relationship Id="rId4" Target="../media/image1.emf" Type="http://schemas.openxmlformats.org/officeDocument/2006/relationships/image"/></Relationships>
</file>

<file path=ppt/slideLayouts/_rels/slideLayout12.xml.rels><?xml version="1.0" encoding="UTF-8" standalone="yes" ?><Relationships xmlns="http://schemas.openxmlformats.org/package/2006/relationships"><Relationship Id="rId3" Target="../media/image1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7.xml" Type="http://schemas.openxmlformats.org/officeDocument/2006/relationships/tags"/><Relationship Id="rId4" Target="../media/image1.emf" Type="http://schemas.openxmlformats.org/officeDocument/2006/relationships/image"/></Relationships>
</file>

<file path=ppt/slideLayouts/_rels/slideLayout13.xml.rels><?xml version="1.0" encoding="UTF-8" standalone="yes" ?><Relationships xmlns="http://schemas.openxmlformats.org/package/2006/relationships"><Relationship Id="rId3" Target="../media/image3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8.xml" Type="http://schemas.openxmlformats.org/officeDocument/2006/relationships/tags"/><Relationship Id="rId4" Target="../media/image3.emf" Type="http://schemas.openxmlformats.org/officeDocument/2006/relationships/image"/></Relationships>
</file>

<file path=ppt/slideLayouts/_rels/slideLayout14.xml.rels><?xml version="1.0" encoding="UTF-8" standalone="yes" ?><Relationships xmlns="http://schemas.openxmlformats.org/package/2006/relationships"><Relationship Id="rId3" Target="../media/image3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9.xml" Type="http://schemas.openxmlformats.org/officeDocument/2006/relationships/tags"/><Relationship Id="rId4" Target="../media/image3.emf" Type="http://schemas.openxmlformats.org/officeDocument/2006/relationships/image"/></Relationships>
</file>

<file path=ppt/slideLayouts/_rels/slideLayout15.xml.rels><?xml version="1.0" encoding="UTF-8" standalone="yes" ?><Relationships xmlns="http://schemas.openxmlformats.org/package/2006/relationships"><Relationship Id="rId3" Target="../media/image3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10.xml" Type="http://schemas.openxmlformats.org/officeDocument/2006/relationships/tags"/><Relationship Id="rId4" Target="../media/image3.emf" Type="http://schemas.openxmlformats.org/officeDocument/2006/relationships/image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 ?><Relationships xmlns="http://schemas.openxmlformats.org/package/2006/relationships"><Relationship Id="rId3" Target="../media/image3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11.xml" Type="http://schemas.openxmlformats.org/officeDocument/2006/relationships/tags"/><Relationship Id="rId4" Target="../media/image3.emf" Type="http://schemas.openxmlformats.org/officeDocument/2006/relationships/image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<Relationships xmlns="http://schemas.openxmlformats.org/package/2006/relationships"><Relationship Id="rId3" Target="../media/image3.emf" Type="http://schemas.openxmlformats.org/officeDocument/2006/relationships/image"/><Relationship Id="rId2" Target="../slideMasters/slideMaster1.xml" Type="http://schemas.openxmlformats.org/officeDocument/2006/relationships/slideMaster"/><Relationship Id="rId1" Target="../tags/tag4.xml" Type="http://schemas.openxmlformats.org/officeDocument/2006/relationships/tags"/><Relationship Id="rId4" Target="../media/image3.emf" Type="http://schemas.openxmlformats.org/officeDocument/2006/relationships/image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idx="14" sz="quarter" type="pic"/>
          </p:nvPr>
        </p:nvSpPr>
        <p:spPr>
          <a:xfrm>
            <a:off x="0" y="1"/>
            <a:ext cx="12192000" cy="6273799"/>
          </a:xfrm>
        </p:spPr>
        <p:txBody>
          <a:bodyPr anchor="ctr" tIns="1249724"/>
          <a:lstStyle>
            <a:lvl1pPr algn="ctr" indent="0" marL="0">
              <a:buNone/>
              <a:defRPr i="1" sz="1600"/>
            </a:lvl1pPr>
          </a:lstStyle>
          <a:p>
            <a:r>
              <a:rPr lang="en-US" noProof="0"/>
              <a:t>Click icon to add picture</a:t>
            </a:r>
            <a:endParaRPr dirty="0" lang="en-US" noProof="0"/>
          </a:p>
        </p:txBody>
      </p:sp>
      <p:pic>
        <p:nvPicPr>
          <p:cNvPr hidden="1" id="3" name="Object 2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9" y="2118"/>
            <a:ext cx="2116" cy="211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B69735F-A452-4024-977F-DD52AC156AF4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dirty="0" lang="en-US"/>
              <a:t>Click to edit Presentation Headline.</a:t>
            </a:r>
            <a:br>
              <a:rPr dirty="0" lang="en-US"/>
            </a:br>
            <a:r>
              <a:rPr dirty="0" lang="en-US"/>
              <a:t>Use White or Nilfisk Dark as text color.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DEE45-E090-44D1-98D1-825385BC723C}"/>
              </a:ext>
            </a:extLst>
          </p:cNvPr>
          <p:cNvSpPr/>
          <p:nvPr userDrawn="1"/>
        </p:nvSpPr>
        <p:spPr>
          <a:xfrm>
            <a:off x="348343" y="6479177"/>
            <a:ext cx="975360" cy="2699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3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idx="18" sz="quarter"/>
          </p:nvPr>
        </p:nvSpPr>
        <p:spPr>
          <a:xfrm>
            <a:off x="479425" y="1529985"/>
            <a:ext cx="2586038" cy="4594372"/>
          </a:xfr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216000" lIns="216000" rIns="180000" rtlCol="0" tIns="864000" vert="horz">
            <a:noAutofit/>
          </a:bodyPr>
          <a:lstStyle>
            <a:lvl1pPr>
              <a:defRPr dirty="0" lang="en-US" noProof="0"/>
            </a:lvl1pPr>
            <a:lvl2pPr>
              <a:defRPr dirty="0" lang="en-US" noProof="0"/>
            </a:lvl2pPr>
            <a:lvl3pPr>
              <a:defRPr dirty="0" lang="en-US" noProof="0"/>
            </a:lvl3pPr>
            <a:lvl4pPr>
              <a:defRPr dirty="0" lang="en-US" noProof="0"/>
            </a:lvl4pPr>
            <a:lvl5pPr>
              <a:defRPr dirty="0" lang="en-US" noProof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pic>
        <p:nvPicPr>
          <p:cNvPr hidden="1" id="13" name="Object 12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9" y="2118"/>
            <a:ext cx="2116" cy="2116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hasCustomPrompt="1" idx="13" sz="quarter" type="body"/>
          </p:nvPr>
        </p:nvSpPr>
        <p:spPr>
          <a:xfrm>
            <a:off x="479425" y="1531915"/>
            <a:ext cx="2586038" cy="775354"/>
          </a:xfrm>
          <a:noFill/>
        </p:spPr>
        <p:txBody>
          <a:bodyPr anchor="t" bIns="0" lIns="216000" rIns="144000" tIns="180000">
            <a:noAutofit/>
          </a:bodyPr>
          <a:lstStyle>
            <a:lvl1pPr indent="0" marL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Insert content</a:t>
            </a:r>
          </a:p>
        </p:txBody>
      </p:sp>
      <p:sp>
        <p:nvSpPr>
          <p:cNvPr id="22" name="Content Placeholder 18">
            <a:extLst>
              <a:ext uri="{FF2B5EF4-FFF2-40B4-BE49-F238E27FC236}">
                <a16:creationId xmlns:a16="http://schemas.microsoft.com/office/drawing/2014/main" id="{6D336ECD-29CC-48D0-B322-298E9D3E152B}"/>
              </a:ext>
            </a:extLst>
          </p:cNvPr>
          <p:cNvSpPr>
            <a:spLocks noGrp="1"/>
          </p:cNvSpPr>
          <p:nvPr>
            <p:ph idx="23" sz="quarter"/>
          </p:nvPr>
        </p:nvSpPr>
        <p:spPr>
          <a:xfrm>
            <a:off x="3361796" y="1529985"/>
            <a:ext cx="2586038" cy="4594372"/>
          </a:xfr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216000" lIns="216000" rIns="180000" rtlCol="0" tIns="864000" vert="horz">
            <a:noAutofit/>
          </a:bodyPr>
          <a:lstStyle>
            <a:lvl1pPr>
              <a:defRPr dirty="0" lang="en-US" noProof="0"/>
            </a:lvl1pPr>
            <a:lvl2pPr>
              <a:defRPr dirty="0" lang="en-US" noProof="0"/>
            </a:lvl2pPr>
            <a:lvl3pPr>
              <a:defRPr dirty="0" lang="en-US" noProof="0"/>
            </a:lvl3pPr>
            <a:lvl4pPr>
              <a:defRPr dirty="0" lang="en-US" noProof="0"/>
            </a:lvl4pPr>
            <a:lvl5pPr>
              <a:defRPr dirty="0" lang="en-US" noProof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A89B6B4-D22F-43E5-8EC2-AD07CBFD8568}"/>
              </a:ext>
            </a:extLst>
          </p:cNvPr>
          <p:cNvSpPr>
            <a:spLocks noGrp="1"/>
          </p:cNvSpPr>
          <p:nvPr>
            <p:ph hasCustomPrompt="1" idx="24" sz="quarter" type="body"/>
          </p:nvPr>
        </p:nvSpPr>
        <p:spPr>
          <a:xfrm>
            <a:off x="3361795" y="1531915"/>
            <a:ext cx="2586038" cy="775354"/>
          </a:xfrm>
          <a:noFill/>
        </p:spPr>
        <p:txBody>
          <a:bodyPr anchor="t" bIns="0" lIns="216000" rIns="144000" tIns="180000">
            <a:noAutofit/>
          </a:bodyPr>
          <a:lstStyle>
            <a:lvl1pPr indent="0" marL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Insert content</a:t>
            </a:r>
          </a:p>
        </p:txBody>
      </p:sp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CB7A7D7-2A49-427E-874B-C10B706C1E77}"/>
              </a:ext>
            </a:extLst>
          </p:cNvPr>
          <p:cNvSpPr>
            <a:spLocks noGrp="1"/>
          </p:cNvSpPr>
          <p:nvPr>
            <p:ph idx="25" sz="quarter"/>
          </p:nvPr>
        </p:nvSpPr>
        <p:spPr>
          <a:xfrm>
            <a:off x="6244167" y="1529985"/>
            <a:ext cx="2586038" cy="4594372"/>
          </a:xfr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216000" lIns="216000" rIns="180000" rtlCol="0" tIns="864000" vert="horz">
            <a:noAutofit/>
          </a:bodyPr>
          <a:lstStyle>
            <a:lvl1pPr>
              <a:defRPr dirty="0" lang="en-US" noProof="0"/>
            </a:lvl1pPr>
            <a:lvl2pPr>
              <a:defRPr dirty="0" lang="en-US" noProof="0"/>
            </a:lvl2pPr>
            <a:lvl3pPr>
              <a:defRPr dirty="0" lang="en-US" noProof="0"/>
            </a:lvl3pPr>
            <a:lvl4pPr>
              <a:defRPr dirty="0" lang="en-US" noProof="0"/>
            </a:lvl4pPr>
            <a:lvl5pPr>
              <a:defRPr dirty="0" lang="en-US" noProof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06FD9DE-D534-40CE-BADF-4806A01DAC4C}"/>
              </a:ext>
            </a:extLst>
          </p:cNvPr>
          <p:cNvSpPr>
            <a:spLocks noGrp="1"/>
          </p:cNvSpPr>
          <p:nvPr>
            <p:ph hasCustomPrompt="1" idx="26" sz="quarter" type="body"/>
          </p:nvPr>
        </p:nvSpPr>
        <p:spPr>
          <a:xfrm>
            <a:off x="6244166" y="1531915"/>
            <a:ext cx="2586038" cy="775354"/>
          </a:xfrm>
          <a:noFill/>
        </p:spPr>
        <p:txBody>
          <a:bodyPr anchor="t" bIns="0" lIns="216000" rIns="144000" tIns="180000">
            <a:noAutofit/>
          </a:bodyPr>
          <a:lstStyle>
            <a:lvl1pPr indent="0" marL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Insert content</a:t>
            </a:r>
          </a:p>
        </p:txBody>
      </p:sp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47DA4058-84EF-461D-934F-D341A5BB3D40}"/>
              </a:ext>
            </a:extLst>
          </p:cNvPr>
          <p:cNvSpPr>
            <a:spLocks noGrp="1"/>
          </p:cNvSpPr>
          <p:nvPr>
            <p:ph idx="27" sz="quarter"/>
          </p:nvPr>
        </p:nvSpPr>
        <p:spPr>
          <a:xfrm>
            <a:off x="9126537" y="1529985"/>
            <a:ext cx="2586038" cy="4594372"/>
          </a:xfr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216000" lIns="216000" rIns="180000" rtlCol="0" tIns="864000" vert="horz">
            <a:noAutofit/>
          </a:bodyPr>
          <a:lstStyle>
            <a:lvl1pPr>
              <a:defRPr dirty="0" lang="en-US" noProof="0"/>
            </a:lvl1pPr>
            <a:lvl2pPr>
              <a:defRPr dirty="0" lang="en-US" noProof="0"/>
            </a:lvl2pPr>
            <a:lvl3pPr>
              <a:defRPr dirty="0" lang="en-US" noProof="0"/>
            </a:lvl3pPr>
            <a:lvl4pPr>
              <a:defRPr dirty="0" lang="en-US" noProof="0"/>
            </a:lvl4pPr>
            <a:lvl5pPr>
              <a:defRPr dirty="0" lang="en-US" noProof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B11B367-A392-4D07-A3AA-FEA082E5DFB0}"/>
              </a:ext>
            </a:extLst>
          </p:cNvPr>
          <p:cNvSpPr>
            <a:spLocks noGrp="1"/>
          </p:cNvSpPr>
          <p:nvPr>
            <p:ph hasCustomPrompt="1" idx="28" sz="quarter" type="body"/>
          </p:nvPr>
        </p:nvSpPr>
        <p:spPr>
          <a:xfrm>
            <a:off x="9126537" y="1531915"/>
            <a:ext cx="2586038" cy="775354"/>
          </a:xfrm>
          <a:noFill/>
        </p:spPr>
        <p:txBody>
          <a:bodyPr anchor="t" bIns="0" lIns="216000" rIns="144000" tIns="180000">
            <a:noAutofit/>
          </a:bodyPr>
          <a:lstStyle>
            <a:lvl1pPr indent="0" marL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Insert content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D02FB-189A-4BD4-8E2E-B325B0929E8F}"/>
              </a:ext>
            </a:extLst>
          </p:cNvPr>
          <p:cNvSpPr>
            <a:spLocks noGrp="1"/>
          </p:cNvSpPr>
          <p:nvPr>
            <p:ph idx="29" sz="half" type="dt"/>
          </p:nvPr>
        </p:nvSpPr>
        <p:spPr/>
        <p:txBody>
          <a:bodyPr/>
          <a:lstStyle/>
          <a:p>
            <a:fld id="{0ED24883-5F2E-4E07-BB60-5EB91961E258}" type="datetime1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6B14F-11E0-4889-A413-CB3C7AFF79B4}"/>
              </a:ext>
            </a:extLst>
          </p:cNvPr>
          <p:cNvSpPr>
            <a:spLocks noGrp="1"/>
          </p:cNvSpPr>
          <p:nvPr>
            <p:ph idx="30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28851-AA76-4129-AC91-31C430AE821B}"/>
              </a:ext>
            </a:extLst>
          </p:cNvPr>
          <p:cNvSpPr>
            <a:spLocks noGrp="1"/>
          </p:cNvSpPr>
          <p:nvPr>
            <p:ph idx="31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C4B6512-58D0-4126-A96F-DCE2BC492B64}"/>
              </a:ext>
            </a:extLst>
          </p:cNvPr>
          <p:cNvSpPr>
            <a:spLocks noGrp="1"/>
          </p:cNvSpPr>
          <p:nvPr>
            <p:ph hasCustomPrompt="1" idx="14" sz="quarter" type="body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indent="0" marL="0">
              <a:buNone/>
              <a:defRPr sz="1800"/>
            </a:lvl1pPr>
            <a:lvl2pPr indent="0" marL="199104">
              <a:buNone/>
              <a:defRPr/>
            </a:lvl2pPr>
          </a:lstStyle>
          <a:p>
            <a:pPr lvl="0"/>
            <a:r>
              <a:rPr dirty="0" lang="en-US"/>
              <a:t>Click to insert </a:t>
            </a:r>
            <a:r>
              <a:rPr dirty="0" err="1" lang="en-US"/>
              <a:t>subheadline</a:t>
            </a:r>
            <a:endParaRPr dirty="0"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164CE1CF-9577-4E95-9A2E-848CA260D9F9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>
              <a:defRPr/>
            </a:lvl1pPr>
          </a:lstStyle>
          <a:p>
            <a:r>
              <a:rPr dirty="0"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3125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2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08B418E-47E7-4CB3-9272-AFFEF9163A3D}"/>
              </a:ext>
            </a:extLst>
          </p:cNvPr>
          <p:cNvSpPr>
            <a:spLocks noGrp="1"/>
          </p:cNvSpPr>
          <p:nvPr>
            <p:ph hasCustomPrompt="1" idx="23" sz="quarter" type="pic"/>
          </p:nvPr>
        </p:nvSpPr>
        <p:spPr>
          <a:xfrm>
            <a:off x="0" y="1"/>
            <a:ext cx="12192000" cy="2488018"/>
          </a:xfrm>
        </p:spPr>
        <p:txBody>
          <a:bodyPr anchor="b" anchorCtr="0" bIns="72000" lIns="72000" rIns="71974" tIns="71974"/>
          <a:lstStyle>
            <a:lvl1pPr algn="ctr" indent="0" marL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dirty="0" lang="en-US" noProof="0"/>
              <a:t>Click to insert a picture</a:t>
            </a:r>
            <a:br>
              <a:rPr dirty="0" lang="en-US" noProof="0"/>
            </a:br>
            <a:r>
              <a:rPr dirty="0" lang="en-US" noProof="0"/>
              <a:t>Note that the picture will be inserted on top of the text placeholder.</a:t>
            </a:r>
            <a:br>
              <a:rPr dirty="0" lang="en-US" noProof="0"/>
            </a:br>
            <a:r>
              <a:rPr dirty="0" lang="en-US" noProof="0"/>
              <a:t>Therefore, in order to insert text, right click the picture and choose "Send to back"</a:t>
            </a:r>
          </a:p>
        </p:txBody>
      </p:sp>
      <p:pic>
        <p:nvPicPr>
          <p:cNvPr hidden="1" id="13" name="Object 12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9" y="2118"/>
            <a:ext cx="2116" cy="2116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hasCustomPrompt="1" idx="13" sz="quarter" type="body"/>
          </p:nvPr>
        </p:nvSpPr>
        <p:spPr>
          <a:xfrm>
            <a:off x="1064435" y="2805514"/>
            <a:ext cx="4269012" cy="623486"/>
          </a:xfrm>
          <a:noFill/>
        </p:spPr>
        <p:txBody>
          <a:bodyPr anchor="ctr" bIns="0" lIns="144000" rIns="144000" tIns="0">
            <a:noAutofit/>
          </a:bodyPr>
          <a:lstStyle>
            <a:lvl1pPr algn="ctr" indent="0" marL="0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Click to edit </a:t>
            </a:r>
            <a:br>
              <a:rPr dirty="0" lang="en-US" noProof="0"/>
            </a:br>
            <a:r>
              <a:rPr dirty="0" lang="en-US" noProof="0"/>
              <a:t>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7" sz="quarter" type="body"/>
          </p:nvPr>
        </p:nvSpPr>
        <p:spPr>
          <a:xfrm>
            <a:off x="6644154" y="2803583"/>
            <a:ext cx="4267530" cy="622719"/>
          </a:xfrm>
          <a:noFill/>
        </p:spPr>
        <p:txBody>
          <a:bodyPr anchor="ctr" bIns="0" lIns="144000" rIns="144000" tIns="0">
            <a:noAutofit/>
          </a:bodyPr>
          <a:lstStyle>
            <a:lvl1pPr algn="ctr" indent="0" marL="0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hasCustomPrompt="1" idx="18" sz="quarter"/>
          </p:nvPr>
        </p:nvSpPr>
        <p:spPr>
          <a:xfrm>
            <a:off x="1064435" y="3429001"/>
            <a:ext cx="4269012" cy="2748516"/>
          </a:xfrm>
          <a:noFill/>
        </p:spPr>
        <p:txBody>
          <a:bodyPr lIns="144000" rIns="144000" t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dirty="0" lang="en-US" noProof="0"/>
              <a:t>Click to edit Master text styles</a:t>
            </a:r>
          </a:p>
          <a:p>
            <a:pPr lvl="1"/>
            <a:r>
              <a:rPr dirty="0" lang="en-US" noProof="0"/>
              <a:t>Second level</a:t>
            </a:r>
          </a:p>
          <a:p>
            <a:pPr lvl="2"/>
            <a:r>
              <a:rPr dirty="0" lang="en-US" noProof="0"/>
              <a:t>Third level</a:t>
            </a:r>
          </a:p>
          <a:p>
            <a:pPr lvl="3"/>
            <a:r>
              <a:rPr dirty="0" lang="en-US" noProof="0"/>
              <a:t>Fourth level</a:t>
            </a:r>
          </a:p>
          <a:p>
            <a:pPr lvl="4"/>
            <a:r>
              <a:rPr dirty="0" lang="en-US" noProof="0"/>
              <a:t>Fifth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hasCustomPrompt="1" idx="19" sz="quarter"/>
          </p:nvPr>
        </p:nvSpPr>
        <p:spPr>
          <a:xfrm>
            <a:off x="6644154" y="3426304"/>
            <a:ext cx="4267531" cy="2748516"/>
          </a:xfrm>
          <a:noFill/>
        </p:spPr>
        <p:txBody>
          <a:bodyPr lIns="144000" rIns="144000" t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dirty="0" lang="en-US" noProof="0"/>
              <a:t>Click to edit Master text styles</a:t>
            </a:r>
          </a:p>
          <a:p>
            <a:pPr lvl="1"/>
            <a:r>
              <a:rPr dirty="0" lang="en-US" noProof="0"/>
              <a:t>Second level</a:t>
            </a:r>
          </a:p>
          <a:p>
            <a:pPr lvl="2"/>
            <a:r>
              <a:rPr dirty="0" lang="en-US" noProof="0"/>
              <a:t>Third level</a:t>
            </a:r>
          </a:p>
          <a:p>
            <a:pPr lvl="3"/>
            <a:r>
              <a:rPr dirty="0" lang="en-US" noProof="0"/>
              <a:t>Fourth level</a:t>
            </a:r>
          </a:p>
          <a:p>
            <a:pPr lvl="4"/>
            <a:r>
              <a:rPr dirty="0" lang="en-US" noProof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2606E51-302A-402C-B20F-54F37450EF5A}"/>
              </a:ext>
            </a:extLst>
          </p:cNvPr>
          <p:cNvSpPr>
            <a:spLocks noGrp="1"/>
          </p:cNvSpPr>
          <p:nvPr>
            <p:ph hasCustomPrompt="1" idx="43" sz="quarter" type="body"/>
          </p:nvPr>
        </p:nvSpPr>
        <p:spPr>
          <a:xfrm>
            <a:off x="2824031" y="2079363"/>
            <a:ext cx="698400" cy="6982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="ctr" bIns="0" lIns="0" rIns="0" tIns="0"/>
          <a:lstStyle>
            <a:lvl1pPr algn="ctr" indent="0" marL="0">
              <a:buNone/>
              <a:defRPr b="1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</a:defRPr>
            </a:lvl1pPr>
          </a:lstStyle>
          <a:p>
            <a:pPr lvl="0"/>
            <a:r>
              <a:rPr dirty="0" lang="en-US" noProof="0"/>
              <a:t>X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A946F2A-6D15-4356-AACE-77B713052445}"/>
              </a:ext>
            </a:extLst>
          </p:cNvPr>
          <p:cNvSpPr>
            <a:spLocks noGrp="1"/>
          </p:cNvSpPr>
          <p:nvPr>
            <p:ph hasCustomPrompt="1" idx="44" sz="quarter" type="body"/>
          </p:nvPr>
        </p:nvSpPr>
        <p:spPr>
          <a:xfrm>
            <a:off x="8424045" y="2079363"/>
            <a:ext cx="698400" cy="6982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="ctr" bIns="0" lIns="0" rIns="0" tIns="0"/>
          <a:lstStyle>
            <a:lvl1pPr algn="ctr" indent="0" marL="0">
              <a:buNone/>
              <a:defRPr b="1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</a:defRPr>
            </a:lvl1pPr>
          </a:lstStyle>
          <a:p>
            <a:pPr lvl="0"/>
            <a:r>
              <a:rPr dirty="0" lang="en-US" noProof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36295-A04E-410C-BC96-E703F87AF8FB}"/>
              </a:ext>
            </a:extLst>
          </p:cNvPr>
          <p:cNvSpPr>
            <a:spLocks noGrp="1"/>
          </p:cNvSpPr>
          <p:nvPr>
            <p:ph idx="45" sz="half" type="dt"/>
          </p:nvPr>
        </p:nvSpPr>
        <p:spPr/>
        <p:txBody>
          <a:bodyPr/>
          <a:lstStyle/>
          <a:p>
            <a:fld id="{3729AE7C-41DF-45CD-A4B2-3A7BABB2E673}" type="datetime1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2DE98-0117-4A18-88E2-669F6FB209A4}"/>
              </a:ext>
            </a:extLst>
          </p:cNvPr>
          <p:cNvSpPr>
            <a:spLocks noGrp="1"/>
          </p:cNvSpPr>
          <p:nvPr>
            <p:ph idx="46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719EE-E991-4D3D-BAFB-EB072BFB1EEB}"/>
              </a:ext>
            </a:extLst>
          </p:cNvPr>
          <p:cNvSpPr>
            <a:spLocks noGrp="1"/>
          </p:cNvSpPr>
          <p:nvPr>
            <p:ph idx="4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FC155D83-CC89-488D-A2E1-DDEE95784B50}"/>
              </a:ext>
            </a:extLst>
          </p:cNvPr>
          <p:cNvSpPr>
            <a:spLocks noGrp="1"/>
          </p:cNvSpPr>
          <p:nvPr>
            <p:ph hasCustomPrompt="1" idx="14" sz="quarter" type="body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indent="0" marL="0">
              <a:buNone/>
              <a:defRPr sz="1800"/>
            </a:lvl1pPr>
            <a:lvl2pPr indent="0" marL="199104">
              <a:buNone/>
              <a:defRPr/>
            </a:lvl2pPr>
          </a:lstStyle>
          <a:p>
            <a:pPr lvl="0"/>
            <a:r>
              <a:rPr dirty="0" lang="en-US"/>
              <a:t>Click to insert </a:t>
            </a:r>
            <a:r>
              <a:rPr dirty="0" err="1" lang="en-US"/>
              <a:t>subheadline</a:t>
            </a:r>
            <a:endParaRPr dirty="0" lang="en-US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2CEEA349-D809-4E4C-BA93-BCE8AF64CA59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>
              <a:defRPr/>
            </a:lvl1pPr>
          </a:lstStyle>
          <a:p>
            <a:r>
              <a:rPr dirty="0"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76169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004E70DC-C3D2-4252-9260-04CDF1B85E16}"/>
              </a:ext>
            </a:extLst>
          </p:cNvPr>
          <p:cNvSpPr>
            <a:spLocks noGrp="1"/>
          </p:cNvSpPr>
          <p:nvPr>
            <p:ph hasCustomPrompt="1" idx="25" sz="quarter" type="pic"/>
          </p:nvPr>
        </p:nvSpPr>
        <p:spPr>
          <a:xfrm>
            <a:off x="0" y="1"/>
            <a:ext cx="12192000" cy="2488018"/>
          </a:xfrm>
        </p:spPr>
        <p:txBody>
          <a:bodyPr anchor="b" anchorCtr="0" bIns="72000" lIns="72000" rIns="71974" tIns="71974"/>
          <a:lstStyle>
            <a:lvl1pPr algn="ctr" indent="0" marL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dirty="0" lang="en-US" noProof="0"/>
              <a:t>Click to insert a picture</a:t>
            </a:r>
            <a:br>
              <a:rPr dirty="0" lang="en-US" noProof="0"/>
            </a:br>
            <a:r>
              <a:rPr dirty="0" lang="en-US" noProof="0"/>
              <a:t>Note that the picture will be inserted on top of the text placeholder.</a:t>
            </a:r>
            <a:br>
              <a:rPr dirty="0" lang="en-US" noProof="0"/>
            </a:br>
            <a:r>
              <a:rPr dirty="0" lang="en-US" noProof="0"/>
              <a:t>Therefore, in order to insert text, right click the picture and choose "Send to back"</a:t>
            </a:r>
          </a:p>
        </p:txBody>
      </p:sp>
      <p:pic>
        <p:nvPicPr>
          <p:cNvPr hidden="1" id="13" name="Object 12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9" y="2118"/>
            <a:ext cx="2116" cy="2116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hasCustomPrompt="1" idx="13" sz="quarter" type="body"/>
          </p:nvPr>
        </p:nvSpPr>
        <p:spPr>
          <a:xfrm>
            <a:off x="479426" y="2914458"/>
            <a:ext cx="2725830" cy="622800"/>
          </a:xfrm>
          <a:noFill/>
        </p:spPr>
        <p:txBody>
          <a:bodyPr anchor="ctr" bIns="0" lIns="144000" rIns="144000" tIns="0">
            <a:noAutofit/>
          </a:bodyPr>
          <a:lstStyle>
            <a:lvl1pPr indent="0" marL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hasCustomPrompt="1" idx="18" sz="quarter"/>
          </p:nvPr>
        </p:nvSpPr>
        <p:spPr>
          <a:xfrm>
            <a:off x="479426" y="3535328"/>
            <a:ext cx="2725830" cy="2652821"/>
          </a:xfrm>
          <a:noFill/>
        </p:spPr>
        <p:txBody>
          <a:bodyPr lIns="144000" rIns="144000" t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dirty="0" lang="en-US" noProof="0"/>
              <a:t>Click to edit Master text styles</a:t>
            </a:r>
          </a:p>
          <a:p>
            <a:pPr lvl="1"/>
            <a:r>
              <a:rPr dirty="0" lang="en-US" noProof="0"/>
              <a:t>Second level</a:t>
            </a:r>
          </a:p>
          <a:p>
            <a:pPr lvl="2"/>
            <a:r>
              <a:rPr dirty="0" lang="en-US" noProof="0"/>
              <a:t>Third level</a:t>
            </a:r>
          </a:p>
          <a:p>
            <a:pPr lvl="3"/>
            <a:r>
              <a:rPr dirty="0" lang="en-US" noProof="0"/>
              <a:t>Fourth level</a:t>
            </a:r>
          </a:p>
          <a:p>
            <a:pPr lvl="4"/>
            <a:r>
              <a:rPr dirty="0" lang="en-US" noProof="0"/>
              <a:t>Fifth level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0777F5BC-90F4-414E-B27A-79BDF9D40929}"/>
              </a:ext>
            </a:extLst>
          </p:cNvPr>
          <p:cNvSpPr>
            <a:spLocks noGrp="1"/>
          </p:cNvSpPr>
          <p:nvPr>
            <p:ph hasCustomPrompt="1" idx="43" sz="quarter" type="body"/>
          </p:nvPr>
        </p:nvSpPr>
        <p:spPr>
          <a:xfrm>
            <a:off x="1428341" y="2079363"/>
            <a:ext cx="828000" cy="82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anchor="ctr" bIns="0" lIns="0" rIns="0" tIns="0"/>
          <a:lstStyle>
            <a:lvl1pPr algn="ctr" indent="0" marL="0">
              <a:buNone/>
              <a:defRPr b="1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</a:defRPr>
            </a:lvl1pPr>
          </a:lstStyle>
          <a:p>
            <a:pPr lvl="0"/>
            <a:r>
              <a:rPr dirty="0" lang="en-US" noProof="0"/>
              <a:t>X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BD7EB420-7E8D-454A-92D5-C50919056636}"/>
              </a:ext>
            </a:extLst>
          </p:cNvPr>
          <p:cNvSpPr>
            <a:spLocks noGrp="1"/>
          </p:cNvSpPr>
          <p:nvPr>
            <p:ph hasCustomPrompt="1" idx="44" sz="quarter" type="body"/>
          </p:nvPr>
        </p:nvSpPr>
        <p:spPr>
          <a:xfrm>
            <a:off x="3315198" y="2914458"/>
            <a:ext cx="2725830" cy="622800"/>
          </a:xfrm>
          <a:noFill/>
        </p:spPr>
        <p:txBody>
          <a:bodyPr anchor="ctr" bIns="0" lIns="144000" rIns="144000" tIns="0">
            <a:noAutofit/>
          </a:bodyPr>
          <a:lstStyle>
            <a:lvl1pPr indent="0" marL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Click to edit Master text styles</a:t>
            </a:r>
          </a:p>
        </p:txBody>
      </p:sp>
      <p:sp>
        <p:nvSpPr>
          <p:cNvPr id="33" name="Content Placeholder 18">
            <a:extLst>
              <a:ext uri="{FF2B5EF4-FFF2-40B4-BE49-F238E27FC236}">
                <a16:creationId xmlns:a16="http://schemas.microsoft.com/office/drawing/2014/main" id="{B228A39C-C8A6-4AC7-96A3-25A525A9A4F2}"/>
              </a:ext>
            </a:extLst>
          </p:cNvPr>
          <p:cNvSpPr>
            <a:spLocks noGrp="1"/>
          </p:cNvSpPr>
          <p:nvPr>
            <p:ph hasCustomPrompt="1" idx="45" sz="quarter"/>
          </p:nvPr>
        </p:nvSpPr>
        <p:spPr>
          <a:xfrm>
            <a:off x="3315199" y="3535328"/>
            <a:ext cx="2725830" cy="2652821"/>
          </a:xfrm>
          <a:noFill/>
        </p:spPr>
        <p:txBody>
          <a:bodyPr lIns="144000" rIns="144000" t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dirty="0" lang="en-US" noProof="0"/>
              <a:t>Click to edit Master text styles</a:t>
            </a:r>
          </a:p>
          <a:p>
            <a:pPr lvl="1"/>
            <a:r>
              <a:rPr dirty="0" lang="en-US" noProof="0"/>
              <a:t>Second level</a:t>
            </a:r>
          </a:p>
          <a:p>
            <a:pPr lvl="2"/>
            <a:r>
              <a:rPr dirty="0" lang="en-US" noProof="0"/>
              <a:t>Third level</a:t>
            </a:r>
          </a:p>
          <a:p>
            <a:pPr lvl="3"/>
            <a:r>
              <a:rPr dirty="0" lang="en-US" noProof="0"/>
              <a:t>Fourth level</a:t>
            </a:r>
          </a:p>
          <a:p>
            <a:pPr lvl="4"/>
            <a:r>
              <a:rPr dirty="0" lang="en-US" noProof="0"/>
              <a:t>Fifth level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47F886A1-D69F-4044-9B1C-2C721E721AFF}"/>
              </a:ext>
            </a:extLst>
          </p:cNvPr>
          <p:cNvSpPr>
            <a:spLocks noGrp="1"/>
          </p:cNvSpPr>
          <p:nvPr>
            <p:ph hasCustomPrompt="1" idx="46" sz="quarter" type="body"/>
          </p:nvPr>
        </p:nvSpPr>
        <p:spPr>
          <a:xfrm>
            <a:off x="4264113" y="2079363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="ctr" bIns="0" lIns="0" rIns="0" tIns="0"/>
          <a:lstStyle>
            <a:lvl1pPr algn="ctr" indent="0" marL="0">
              <a:buNone/>
              <a:defRPr b="1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</a:defRPr>
            </a:lvl1pPr>
          </a:lstStyle>
          <a:p>
            <a:pPr lvl="0"/>
            <a:r>
              <a:rPr dirty="0" lang="en-US" noProof="0"/>
              <a:t>X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B89EAACB-7074-471C-BBA2-8BF0CC3E4EB9}"/>
              </a:ext>
            </a:extLst>
          </p:cNvPr>
          <p:cNvSpPr>
            <a:spLocks noGrp="1"/>
          </p:cNvSpPr>
          <p:nvPr>
            <p:ph hasCustomPrompt="1" idx="47" sz="quarter" type="body"/>
          </p:nvPr>
        </p:nvSpPr>
        <p:spPr>
          <a:xfrm>
            <a:off x="6150970" y="2914458"/>
            <a:ext cx="2725830" cy="622800"/>
          </a:xfrm>
          <a:noFill/>
        </p:spPr>
        <p:txBody>
          <a:bodyPr anchor="ctr" bIns="0" lIns="144000" rIns="144000" tIns="0">
            <a:noAutofit/>
          </a:bodyPr>
          <a:lstStyle>
            <a:lvl1pPr indent="0" marL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Click to edit Master text styles</a:t>
            </a:r>
          </a:p>
        </p:txBody>
      </p:sp>
      <p:sp>
        <p:nvSpPr>
          <p:cNvPr id="36" name="Content Placeholder 18">
            <a:extLst>
              <a:ext uri="{FF2B5EF4-FFF2-40B4-BE49-F238E27FC236}">
                <a16:creationId xmlns:a16="http://schemas.microsoft.com/office/drawing/2014/main" id="{EB79EFFE-A060-4C8D-BD8F-E52045C9C7EF}"/>
              </a:ext>
            </a:extLst>
          </p:cNvPr>
          <p:cNvSpPr>
            <a:spLocks noGrp="1"/>
          </p:cNvSpPr>
          <p:nvPr>
            <p:ph hasCustomPrompt="1" idx="48" sz="quarter"/>
          </p:nvPr>
        </p:nvSpPr>
        <p:spPr>
          <a:xfrm>
            <a:off x="6150972" y="3535328"/>
            <a:ext cx="2725830" cy="2652821"/>
          </a:xfrm>
          <a:noFill/>
        </p:spPr>
        <p:txBody>
          <a:bodyPr lIns="144000" rIns="144000" t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dirty="0" lang="en-US" noProof="0"/>
              <a:t>Click to edit Master text styles</a:t>
            </a:r>
          </a:p>
          <a:p>
            <a:pPr lvl="1"/>
            <a:r>
              <a:rPr dirty="0" lang="en-US" noProof="0"/>
              <a:t>Second level</a:t>
            </a:r>
          </a:p>
          <a:p>
            <a:pPr lvl="2"/>
            <a:r>
              <a:rPr dirty="0" lang="en-US" noProof="0"/>
              <a:t>Third level</a:t>
            </a:r>
          </a:p>
          <a:p>
            <a:pPr lvl="3"/>
            <a:r>
              <a:rPr dirty="0" lang="en-US" noProof="0"/>
              <a:t>Fourth level</a:t>
            </a:r>
          </a:p>
          <a:p>
            <a:pPr lvl="4"/>
            <a:r>
              <a:rPr dirty="0" lang="en-US" noProof="0"/>
              <a:t>Fifth level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3BEA2D42-9FD4-4716-AB0B-9632B9F8E378}"/>
              </a:ext>
            </a:extLst>
          </p:cNvPr>
          <p:cNvSpPr>
            <a:spLocks noGrp="1"/>
          </p:cNvSpPr>
          <p:nvPr>
            <p:ph hasCustomPrompt="1" idx="49" sz="quarter" type="body"/>
          </p:nvPr>
        </p:nvSpPr>
        <p:spPr>
          <a:xfrm>
            <a:off x="7099885" y="2079363"/>
            <a:ext cx="828000" cy="82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="ctr" bIns="0" lIns="0" rIns="0" tIns="0"/>
          <a:lstStyle>
            <a:lvl1pPr algn="ctr" indent="0" marL="0">
              <a:buNone/>
              <a:defRPr b="1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</a:defRPr>
            </a:lvl1pPr>
          </a:lstStyle>
          <a:p>
            <a:pPr lvl="0"/>
            <a:r>
              <a:rPr dirty="0" lang="en-US" noProof="0"/>
              <a:t>X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FD4303F-49FA-457B-B244-4E8B906863CA}"/>
              </a:ext>
            </a:extLst>
          </p:cNvPr>
          <p:cNvSpPr>
            <a:spLocks noGrp="1"/>
          </p:cNvSpPr>
          <p:nvPr>
            <p:ph hasCustomPrompt="1" idx="50" sz="quarter" type="body"/>
          </p:nvPr>
        </p:nvSpPr>
        <p:spPr>
          <a:xfrm>
            <a:off x="8986744" y="2914458"/>
            <a:ext cx="2725830" cy="622800"/>
          </a:xfrm>
          <a:noFill/>
        </p:spPr>
        <p:txBody>
          <a:bodyPr anchor="ctr" bIns="0" lIns="144000" rIns="144000" tIns="0">
            <a:noAutofit/>
          </a:bodyPr>
          <a:lstStyle>
            <a:lvl1pPr indent="0" marL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dirty="0" lang="en-US" noProof="0"/>
              <a:t>Click to edit Master text styles</a:t>
            </a:r>
          </a:p>
        </p:txBody>
      </p:sp>
      <p:sp>
        <p:nvSpPr>
          <p:cNvPr id="39" name="Content Placeholder 18">
            <a:extLst>
              <a:ext uri="{FF2B5EF4-FFF2-40B4-BE49-F238E27FC236}">
                <a16:creationId xmlns:a16="http://schemas.microsoft.com/office/drawing/2014/main" id="{03E82EC9-6A37-4D1E-933C-F9272C7F54EE}"/>
              </a:ext>
            </a:extLst>
          </p:cNvPr>
          <p:cNvSpPr>
            <a:spLocks noGrp="1"/>
          </p:cNvSpPr>
          <p:nvPr>
            <p:ph hasCustomPrompt="1" idx="51" sz="quarter"/>
          </p:nvPr>
        </p:nvSpPr>
        <p:spPr>
          <a:xfrm>
            <a:off x="8986744" y="3535328"/>
            <a:ext cx="2725830" cy="2652821"/>
          </a:xfrm>
          <a:noFill/>
        </p:spPr>
        <p:txBody>
          <a:bodyPr lIns="144000" rIns="144000" t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dirty="0" lang="en-US" noProof="0"/>
              <a:t>Click to edit Master text styles</a:t>
            </a:r>
          </a:p>
          <a:p>
            <a:pPr lvl="1"/>
            <a:r>
              <a:rPr dirty="0" lang="en-US" noProof="0"/>
              <a:t>Second level</a:t>
            </a:r>
          </a:p>
          <a:p>
            <a:pPr lvl="2"/>
            <a:r>
              <a:rPr dirty="0" lang="en-US" noProof="0"/>
              <a:t>Third level</a:t>
            </a:r>
          </a:p>
          <a:p>
            <a:pPr lvl="3"/>
            <a:r>
              <a:rPr dirty="0" lang="en-US" noProof="0"/>
              <a:t>Fourth level</a:t>
            </a:r>
          </a:p>
          <a:p>
            <a:pPr lvl="4"/>
            <a:r>
              <a:rPr dirty="0" lang="en-US" noProof="0"/>
              <a:t>Fifth level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0169E3EB-3F89-482B-9603-7497CA07EED3}"/>
              </a:ext>
            </a:extLst>
          </p:cNvPr>
          <p:cNvSpPr>
            <a:spLocks noGrp="1"/>
          </p:cNvSpPr>
          <p:nvPr>
            <p:ph hasCustomPrompt="1" idx="52" sz="quarter" type="body"/>
          </p:nvPr>
        </p:nvSpPr>
        <p:spPr>
          <a:xfrm>
            <a:off x="9935659" y="2079363"/>
            <a:ext cx="828000" cy="82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tIns="0"/>
          <a:lstStyle>
            <a:lvl1pPr algn="ctr" indent="0" marL="0">
              <a:buNone/>
              <a:defRPr b="1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</a:defRPr>
            </a:lvl1pPr>
          </a:lstStyle>
          <a:p>
            <a:pPr lvl="0"/>
            <a:r>
              <a:rPr dirty="0" lang="en-US" noProof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idx="53" sz="half" type="dt"/>
          </p:nvPr>
        </p:nvSpPr>
        <p:spPr/>
        <p:txBody>
          <a:bodyPr/>
          <a:lstStyle/>
          <a:p>
            <a:fld id="{7A9A8E17-E82F-4F20-B7F0-98EE504D60D9}" type="datetime1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idx="54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idx="55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hasCustomPrompt="1" idx="14" sz="quarter" type="body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indent="0" marL="0">
              <a:buNone/>
              <a:defRPr sz="1800"/>
            </a:lvl1pPr>
            <a:lvl2pPr indent="0" marL="199104">
              <a:buNone/>
              <a:defRPr/>
            </a:lvl2pPr>
          </a:lstStyle>
          <a:p>
            <a:pPr lvl="0"/>
            <a:r>
              <a:rPr dirty="0" lang="en-US"/>
              <a:t>Click to insert </a:t>
            </a:r>
            <a:r>
              <a:rPr dirty="0" err="1" lang="en-US"/>
              <a:t>subheadline</a:t>
            </a:r>
            <a:endParaRPr dirty="0" lang="en-US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>
              <a:defRPr/>
            </a:lvl1pPr>
          </a:lstStyle>
          <a:p>
            <a:r>
              <a:rPr dirty="0"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36861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hidden="1" id="2" name="Object 1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8" y="1589"/>
            <a:ext cx="2116" cy="1587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D9593-6010-4D84-B698-3916B996FA30}"/>
              </a:ext>
            </a:extLst>
          </p:cNvPr>
          <p:cNvSpPr>
            <a:spLocks noGrp="1"/>
          </p:cNvSpPr>
          <p:nvPr>
            <p:ph idx="18" sz="half" type="dt"/>
          </p:nvPr>
        </p:nvSpPr>
        <p:spPr>
          <a:xfrm>
            <a:off x="4038600" y="6529068"/>
            <a:ext cx="759950" cy="153888"/>
          </a:xfrm>
        </p:spPr>
        <p:txBody>
          <a:bodyPr/>
          <a:lstStyle/>
          <a:p>
            <a:fld id="{72C91489-1D9D-4F91-825F-299FFB37FE51}" type="datetime1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73727-0AEF-4180-9A25-9D9E4AA4CDE0}"/>
              </a:ext>
            </a:extLst>
          </p:cNvPr>
          <p:cNvSpPr>
            <a:spLocks noGrp="1"/>
          </p:cNvSpPr>
          <p:nvPr>
            <p:ph idx="19" sz="quarter" type="ftr"/>
          </p:nvPr>
        </p:nvSpPr>
        <p:spPr>
          <a:xfrm>
            <a:off x="920896" y="6452124"/>
            <a:ext cx="3117704" cy="307777"/>
          </a:xfrm>
        </p:spPr>
        <p:txBody>
          <a:bodyPr/>
          <a:lstStyle/>
          <a:p>
            <a:pPr algn="l"/>
            <a:r>
              <a:rPr lang="en-US"/>
              <a:t>SALES &amp; TECHNICAL PRESENTATION VP300 HEPA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40819-2DD2-4C6A-B2BA-661DD2B0CB85}"/>
              </a:ext>
            </a:extLst>
          </p:cNvPr>
          <p:cNvSpPr>
            <a:spLocks noGrp="1"/>
          </p:cNvSpPr>
          <p:nvPr>
            <p:ph idx="20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F31923-D926-4EC1-927C-8708EF07DF2D}"/>
              </a:ext>
            </a:extLst>
          </p:cNvPr>
          <p:cNvSpPr>
            <a:spLocks noGrp="1"/>
          </p:cNvSpPr>
          <p:nvPr>
            <p:ph hasCustomPrompt="1" idx="14" sz="quarter" type="body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indent="0" marL="0">
              <a:buNone/>
              <a:defRPr sz="1800"/>
            </a:lvl1pPr>
            <a:lvl2pPr indent="0" marL="199104">
              <a:buNone/>
              <a:defRPr/>
            </a:lvl2pPr>
          </a:lstStyle>
          <a:p>
            <a:pPr lvl="0"/>
            <a:r>
              <a:rPr dirty="0" lang="en-US"/>
              <a:t>Click to insert </a:t>
            </a:r>
            <a:r>
              <a:rPr dirty="0" err="1" lang="en-US"/>
              <a:t>subheadline</a:t>
            </a:r>
            <a:endParaRPr dirty="0"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B7F5197-BFC0-474F-8B91-9B266F1A87C4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>
              <a:defRPr/>
            </a:lvl1pPr>
          </a:lstStyle>
          <a:p>
            <a:r>
              <a:rPr dirty="0"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91305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Pictur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hidden="1" id="2" name="Object 1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8" y="1589"/>
            <a:ext cx="2116" cy="1587"/>
          </a:xfrm>
          <a:prstGeom prst="rect">
            <a:avLst/>
          </a:prstGeom>
        </p:spPr>
      </p:pic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70A7E1B-06C4-491A-A7D6-5E2BF0B762AA}"/>
              </a:ext>
            </a:extLst>
          </p:cNvPr>
          <p:cNvSpPr>
            <a:spLocks noGrp="1"/>
          </p:cNvSpPr>
          <p:nvPr>
            <p:ph hasCustomPrompt="1" idx="17" sz="quarter" type="pic"/>
          </p:nvPr>
        </p:nvSpPr>
        <p:spPr>
          <a:xfrm>
            <a:off x="6205538" y="0"/>
            <a:ext cx="5986461" cy="6284890"/>
          </a:xfrm>
        </p:spPr>
        <p:txBody>
          <a:bodyPr anchor="ctr" anchorCtr="0" bIns="61200" lIns="60458" rIns="60458" tIns="60458"/>
          <a:lstStyle>
            <a:lvl1pPr algn="ctr" indent="0" marL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dirty="0" lang="en-US" noProof="0"/>
              <a:t>Click to insert a picture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6292EC8F-CA80-4608-8BBB-26EAD8252482}"/>
              </a:ext>
            </a:extLst>
          </p:cNvPr>
          <p:cNvSpPr>
            <a:spLocks noGrp="1"/>
          </p:cNvSpPr>
          <p:nvPr>
            <p:ph idx="18" sz="quarter" type="body"/>
          </p:nvPr>
        </p:nvSpPr>
        <p:spPr>
          <a:xfrm>
            <a:off x="479425" y="1412875"/>
            <a:ext cx="5507038" cy="4870450"/>
          </a:xfrm>
          <a:noFill/>
        </p:spPr>
        <p:txBody>
          <a:bodyPr anchor="t" bIns="0" lIns="0" rIns="0" t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0F7C6-431E-46C4-9429-A3D456CBADBB}"/>
              </a:ext>
            </a:extLst>
          </p:cNvPr>
          <p:cNvSpPr>
            <a:spLocks noGrp="1"/>
          </p:cNvSpPr>
          <p:nvPr>
            <p:ph idx="20" sz="half" type="dt"/>
          </p:nvPr>
        </p:nvSpPr>
        <p:spPr/>
        <p:txBody>
          <a:bodyPr/>
          <a:lstStyle/>
          <a:p>
            <a:fld id="{26923E0B-6A38-43FD-97BB-1FE97A71758B}" type="datetime1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20383-CC25-496B-BB92-273CBD649C18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88412-719A-4E27-BE3B-7A6D9C0B356A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D0C1278-E9AE-4168-A595-99A55EA23DF8}"/>
              </a:ext>
            </a:extLst>
          </p:cNvPr>
          <p:cNvSpPr>
            <a:spLocks noGrp="1"/>
          </p:cNvSpPr>
          <p:nvPr>
            <p:ph hasCustomPrompt="1" idx="14" sz="quarter" type="body"/>
          </p:nvPr>
        </p:nvSpPr>
        <p:spPr>
          <a:xfrm>
            <a:off x="475521" y="873877"/>
            <a:ext cx="5507038" cy="376456"/>
          </a:xfrm>
        </p:spPr>
        <p:txBody>
          <a:bodyPr/>
          <a:lstStyle>
            <a:lvl1pPr indent="0" marL="0">
              <a:buNone/>
              <a:defRPr sz="1800"/>
            </a:lvl1pPr>
            <a:lvl2pPr indent="0" marL="199104">
              <a:buNone/>
              <a:defRPr/>
            </a:lvl2pPr>
          </a:lstStyle>
          <a:p>
            <a:pPr lvl="0"/>
            <a:r>
              <a:rPr dirty="0" lang="en-US"/>
              <a:t>Click to insert </a:t>
            </a:r>
            <a:r>
              <a:rPr dirty="0" err="1" lang="en-US"/>
              <a:t>subheadline</a:t>
            </a:r>
            <a:endParaRPr dirty="0"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B0E5E79-8AD5-4282-B864-D586098D06AB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494490"/>
            <a:ext cx="5506081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>
              <a:defRPr/>
            </a:lvl1pPr>
          </a:lstStyle>
          <a:p>
            <a:r>
              <a:rPr dirty="0"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63130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Pictur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hidden="1" id="2" name="Object 1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8" y="1589"/>
            <a:ext cx="2116" cy="1587"/>
          </a:xfrm>
          <a:prstGeom prst="rect">
            <a:avLst/>
          </a:prstGeom>
        </p:spPr>
      </p:pic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EC72F5BB-D66A-4AE5-BE40-DAC7B5574161}"/>
              </a:ext>
            </a:extLst>
          </p:cNvPr>
          <p:cNvSpPr>
            <a:spLocks noGrp="1"/>
          </p:cNvSpPr>
          <p:nvPr>
            <p:ph idx="17" sz="quarter" type="body"/>
          </p:nvPr>
        </p:nvSpPr>
        <p:spPr>
          <a:xfrm>
            <a:off x="6200776" y="1412875"/>
            <a:ext cx="5511800" cy="4870450"/>
          </a:xfrm>
          <a:noFill/>
        </p:spPr>
        <p:txBody>
          <a:bodyPr anchor="t" bIns="0" lIns="0" rIns="0" t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B5B7800E-C1F4-4988-9830-63D6CD965A31}"/>
              </a:ext>
            </a:extLst>
          </p:cNvPr>
          <p:cNvSpPr>
            <a:spLocks noGrp="1"/>
          </p:cNvSpPr>
          <p:nvPr>
            <p:ph hasCustomPrompt="1" idx="18" sz="quarter" type="pic"/>
          </p:nvPr>
        </p:nvSpPr>
        <p:spPr>
          <a:xfrm>
            <a:off x="0" y="0"/>
            <a:ext cx="5986463" cy="6283325"/>
          </a:xfrm>
        </p:spPr>
        <p:txBody>
          <a:bodyPr anchor="ctr" anchorCtr="0" bIns="0" lIns="0" rIns="0" tIns="0"/>
          <a:lstStyle>
            <a:lvl1pPr algn="ctr" indent="0" marL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AC8E3-7E26-425E-8440-6C36641BAB2B}"/>
              </a:ext>
            </a:extLst>
          </p:cNvPr>
          <p:cNvSpPr>
            <a:spLocks noGrp="1"/>
          </p:cNvSpPr>
          <p:nvPr>
            <p:ph idx="20" sz="half" type="dt"/>
          </p:nvPr>
        </p:nvSpPr>
        <p:spPr/>
        <p:txBody>
          <a:bodyPr/>
          <a:lstStyle/>
          <a:p>
            <a:fld id="{989BFC2F-02DA-4B4D-A6C3-F6460129D66B}" type="datetime1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B9DD0-AE94-45C4-ABB9-A2AE218DA704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D825D-904C-4C01-BE1D-29445C0E59F0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D08A57AA-70F0-446E-8A3A-71C82A9FED97}"/>
              </a:ext>
            </a:extLst>
          </p:cNvPr>
          <p:cNvSpPr>
            <a:spLocks noGrp="1"/>
          </p:cNvSpPr>
          <p:nvPr>
            <p:ph hasCustomPrompt="1" idx="14" sz="quarter" type="body"/>
          </p:nvPr>
        </p:nvSpPr>
        <p:spPr>
          <a:xfrm>
            <a:off x="6205539" y="873877"/>
            <a:ext cx="5505084" cy="376456"/>
          </a:xfrm>
        </p:spPr>
        <p:txBody>
          <a:bodyPr/>
          <a:lstStyle>
            <a:lvl1pPr indent="0" marL="0">
              <a:buNone/>
              <a:defRPr sz="1800"/>
            </a:lvl1pPr>
            <a:lvl2pPr indent="0" marL="199104">
              <a:buNone/>
              <a:defRPr/>
            </a:lvl2pPr>
          </a:lstStyle>
          <a:p>
            <a:pPr lvl="0"/>
            <a:r>
              <a:rPr dirty="0" lang="en-US"/>
              <a:t>Click to insert </a:t>
            </a:r>
            <a:r>
              <a:rPr dirty="0" err="1" lang="en-US"/>
              <a:t>subheadline</a:t>
            </a:r>
            <a:endParaRPr dirty="0"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16E8E331-60E3-42A0-B941-83830F3205B6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6208447" y="494490"/>
            <a:ext cx="5504128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>
              <a:defRPr/>
            </a:lvl1pPr>
          </a:lstStyle>
          <a:p>
            <a:r>
              <a:rPr dirty="0" lang="en-US" noProof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9173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13F9A983-C937-4508-B213-1A5EC060D7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29649" y="0"/>
            <a:ext cx="3562350" cy="6283325"/>
          </a:xfrm>
          <a:solidFill>
            <a:schemeClr val="bg2">
              <a:lumMod val="20000"/>
              <a:lumOff val="80000"/>
            </a:schemeClr>
          </a:solidFill>
        </p:spPr>
        <p:txBody>
          <a:bodyPr lIns="288000" tIns="1692000" rIns="432000" bIns="18000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Chart Placeholder 3">
            <a:extLst>
              <a:ext uri="{FF2B5EF4-FFF2-40B4-BE49-F238E27FC236}">
                <a16:creationId xmlns:a16="http://schemas.microsoft.com/office/drawing/2014/main" id="{BD4EEDF5-749A-4E0A-9F2C-5DB6EC42D113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73569" y="1412875"/>
            <a:ext cx="7692236" cy="487044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3F6EE-929F-475B-BA0D-BAE5642C0B5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1FFD78B-5C2E-402F-BB00-7E21DCBDFDFC}" type="datetime1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6A101-CC96-4EEA-A848-52CCEB16DA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14E5D-3CDA-4372-B95E-72D345C3A38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8C0934-E3E7-4664-8099-283D222151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7864216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4AC913B-9002-46E4-B468-3AFC28ABEC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78628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40600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8B08A26-BAAF-4968-8268-454F68923264}"/>
              </a:ext>
            </a:extLst>
          </p:cNvPr>
          <p:cNvSpPr>
            <a:spLocks noGrp="1"/>
          </p:cNvSpPr>
          <p:nvPr>
            <p:ph hasCustomPrompt="1" idx="18" sz="quarter" type="pic"/>
          </p:nvPr>
        </p:nvSpPr>
        <p:spPr>
          <a:xfrm>
            <a:off x="0" y="1"/>
            <a:ext cx="12192000" cy="6283324"/>
          </a:xfrm>
        </p:spPr>
        <p:txBody>
          <a:bodyPr anchor="b" anchorCtr="0" bIns="72000" lIns="72000" rIns="71974" tIns="71974"/>
          <a:lstStyle>
            <a:lvl1pPr algn="ctr" indent="0" marL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dirty="0" lang="en-US" noProof="0"/>
              <a:t>Click to insert a picture</a:t>
            </a:r>
            <a:br>
              <a:rPr dirty="0" lang="en-US" noProof="0"/>
            </a:br>
            <a:br>
              <a:rPr dirty="0" lang="en-US" noProof="0"/>
            </a:br>
            <a:r>
              <a:rPr dirty="0" lang="en-US" noProof="0"/>
              <a:t>Note that the picture will be inserted on top of the text placeholder.</a:t>
            </a:r>
            <a:br>
              <a:rPr dirty="0" lang="en-US" noProof="0"/>
            </a:br>
            <a:r>
              <a:rPr dirty="0" lang="en-US" noProof="0"/>
              <a:t>Therefore, in order to insert text, right click the picture and choose "Send to back"</a:t>
            </a:r>
          </a:p>
        </p:txBody>
      </p:sp>
      <p:pic>
        <p:nvPicPr>
          <p:cNvPr hidden="1" id="2" name="Object 1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8" y="1589"/>
            <a:ext cx="2116" cy="1587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A6F7A33-E8CB-44EE-8CDF-D0B516341419}"/>
              </a:ext>
            </a:extLst>
          </p:cNvPr>
          <p:cNvSpPr>
            <a:spLocks noGrp="1"/>
          </p:cNvSpPr>
          <p:nvPr>
            <p:ph idx="19" sz="half" type="dt"/>
          </p:nvPr>
        </p:nvSpPr>
        <p:spPr/>
        <p:txBody>
          <a:bodyPr/>
          <a:lstStyle/>
          <a:p>
            <a:fld id="{990768E1-3553-46F6-8021-0267A3067B0C}" type="datetime1">
              <a:rPr lang="en-US" smtClean="0"/>
              <a:t>4/29/2024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7AC1C34-2EEF-4748-B554-904EDB9E2B1A}"/>
              </a:ext>
            </a:extLst>
          </p:cNvPr>
          <p:cNvSpPr>
            <a:spLocks noGrp="1"/>
          </p:cNvSpPr>
          <p:nvPr>
            <p:ph idx="20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4698D3A-A577-4AD4-9616-F4D5993A770C}"/>
              </a:ext>
            </a:extLst>
          </p:cNvPr>
          <p:cNvSpPr>
            <a:spLocks noGrp="1"/>
          </p:cNvSpPr>
          <p:nvPr>
            <p:ph idx="21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dirty="0" lang="en-US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5D4A826-2FEC-4303-893D-3DA3EF3C1E33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dirty="0" lang="en-US"/>
              <a:t>Insert closing headline.</a:t>
            </a:r>
            <a:br>
              <a:rPr dirty="0" lang="en-US"/>
            </a:br>
            <a:r>
              <a:rPr dirty="0" lang="en-US"/>
              <a:t>Use white or dark colored text.</a:t>
            </a:r>
          </a:p>
        </p:txBody>
      </p:sp>
    </p:spTree>
    <p:extLst>
      <p:ext uri="{BB962C8B-B14F-4D97-AF65-F5344CB8AC3E}">
        <p14:creationId xmlns:p14="http://schemas.microsoft.com/office/powerpoint/2010/main" val="32510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Tips and corporate 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908D9CAA-34CE-479D-8E34-30EAE7DFFC9C}"/>
              </a:ext>
            </a:extLst>
          </p:cNvPr>
          <p:cNvSpPr/>
          <p:nvPr userDrawn="1"/>
        </p:nvSpPr>
        <p:spPr>
          <a:xfrm>
            <a:off x="6204108" y="1014232"/>
            <a:ext cx="5516547" cy="51923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65DD7DB-93FC-4CE9-BB55-707FAD0F9441}"/>
              </a:ext>
            </a:extLst>
          </p:cNvPr>
          <p:cNvSpPr/>
          <p:nvPr userDrawn="1"/>
        </p:nvSpPr>
        <p:spPr>
          <a:xfrm>
            <a:off x="3574137" y="1014234"/>
            <a:ext cx="2534124" cy="3498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F4D85-8103-4DAC-83B9-2EA8A555B766}"/>
              </a:ext>
            </a:extLst>
          </p:cNvPr>
          <p:cNvSpPr/>
          <p:nvPr userDrawn="1"/>
        </p:nvSpPr>
        <p:spPr>
          <a:xfrm>
            <a:off x="479425" y="1014232"/>
            <a:ext cx="2999687" cy="3498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C8352981-5F56-444D-A675-E830B4DDC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40" l="210" r="472" t="404"/>
          <a:stretch/>
        </p:blipFill>
        <p:spPr>
          <a:xfrm>
            <a:off x="6469662" y="1607847"/>
            <a:ext cx="1229752" cy="1373815"/>
          </a:xfrm>
          <a:prstGeom prst="rect">
            <a:avLst/>
          </a:prstGeom>
          <a:ln w="3175">
            <a:solidFill>
              <a:schemeClr val="bg2"/>
            </a:solidFill>
          </a:ln>
        </p:spPr>
      </p:pic>
      <p:sp>
        <p:nvSpPr>
          <p:cNvPr id="11" name="TextBox 10"/>
          <p:cNvSpPr txBox="1"/>
          <p:nvPr userDrawn="1"/>
        </p:nvSpPr>
        <p:spPr>
          <a:xfrm>
            <a:off x="2068307" y="1599603"/>
            <a:ext cx="1420105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SELECT SLIDE LAYOUTS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068308" y="1767283"/>
            <a:ext cx="1366324" cy="36933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Find title, agendas, section header, plain content and picture layouts: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68309" y="2268336"/>
            <a:ext cx="1357023" cy="492443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Home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New Slide</a:t>
            </a:r>
          </a:p>
          <a:p>
            <a:pPr defTabSz="914400"/>
            <a:endParaRPr b="0" dirty="0" lang="en-US" sz="800">
              <a:solidFill>
                <a:schemeClr val="tx1"/>
              </a:solidFill>
              <a:latin typeface="+mj-lt"/>
              <a:cs charset="0" pitchFamily="34" typeface="Arial"/>
            </a:endParaRPr>
          </a:p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Home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Layout </a:t>
            </a:r>
            <a:r>
              <a:rPr b="0"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(to change existing layout)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359209" y="1177891"/>
            <a:ext cx="5628870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COLORS AND EFFECTS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76969" y="1178254"/>
            <a:ext cx="2987868" cy="26546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HOW TO...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6486246" y="3549534"/>
            <a:ext cx="2164800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CHARTS  </a:t>
            </a:r>
            <a:r>
              <a:rPr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– DESIGN AND EFFECTS</a:t>
            </a: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443768" y="2745123"/>
            <a:ext cx="1255646" cy="190805"/>
            <a:chOff x="2834640" y="3855720"/>
            <a:chExt cx="708660" cy="228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 userDrawn="1"/>
        </p:nvSpPr>
        <p:spPr>
          <a:xfrm>
            <a:off x="3678523" y="1177891"/>
            <a:ext cx="2287064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TEXT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3802777" y="1599603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FONT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3802541" y="1760575"/>
            <a:ext cx="2270378" cy="123111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Roboto is used for all text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3802541" y="2073987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algn="l" defTabSz="914400" eaLnBrk="1" hangingPunct="1" latinLnBrk="0" marL="0" rtl="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STYLE AND SIZES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3802541" y="2250050"/>
            <a:ext cx="1922209" cy="471924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Headline: Roboto Bold, size 34</a:t>
            </a:r>
          </a:p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Sub-headline: Roboto Light, size 20</a:t>
            </a:r>
          </a:p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Body text: Roboto Light, size 14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2062808" y="3216109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DISPLAY GUIDES </a:t>
            </a:r>
          </a:p>
        </p:txBody>
      </p:sp>
      <p:sp>
        <p:nvSpPr>
          <p:cNvPr id="45" name="TextBox 44"/>
          <p:cNvSpPr txBox="1"/>
          <p:nvPr userDrawn="1"/>
        </p:nvSpPr>
        <p:spPr>
          <a:xfrm>
            <a:off x="2062810" y="3445206"/>
            <a:ext cx="1302435" cy="492443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Display guides on the screen to view the content area. All content should be inside the red guides.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2062809" y="3997816"/>
            <a:ext cx="1285966" cy="123111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View 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Guides</a:t>
            </a:r>
            <a:endParaRPr b="0" dirty="0" lang="en-US" sz="800">
              <a:solidFill>
                <a:schemeClr val="tx1"/>
              </a:solidFill>
              <a:latin typeface="+mj-lt"/>
              <a:cs charset="0" pitchFamily="34" typeface="Arial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8258296" y="1599603"/>
            <a:ext cx="1488000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rgbClr val="000000"/>
                </a:solidFill>
                <a:latin typeface="+mj-lt"/>
                <a:cs charset="0" pitchFamily="34" typeface="Arial"/>
              </a:rPr>
              <a:t>PRIMARY COLORS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9849330" y="1602000"/>
            <a:ext cx="1584000" cy="24622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rgbClr val="000000"/>
                </a:solidFill>
                <a:latin typeface="+mj-lt"/>
                <a:cs charset="0" pitchFamily="34" typeface="Arial"/>
              </a:rPr>
              <a:t>SECONDARY COLORS FOR CHARTS &amp; DIAGRAMS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82916" y="1826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Dark</a:t>
            </a:r>
          </a:p>
        </p:txBody>
      </p:sp>
      <p:sp>
        <p:nvSpPr>
          <p:cNvPr id="51" name="Rektangel 11"/>
          <p:cNvSpPr>
            <a:spLocks noChangeAspect="1"/>
          </p:cNvSpPr>
          <p:nvPr/>
        </p:nvSpPr>
        <p:spPr bwMode="auto">
          <a:xfrm>
            <a:off x="9849332" y="1921624"/>
            <a:ext cx="244800" cy="183600"/>
          </a:xfrm>
          <a:prstGeom prst="rect">
            <a:avLst/>
          </a:prstGeom>
          <a:solidFill>
            <a:schemeClr val="accent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168721" y="1951870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1: Grey/Blue</a:t>
            </a:r>
          </a:p>
        </p:txBody>
      </p:sp>
      <p:sp>
        <p:nvSpPr>
          <p:cNvPr id="53" name="Rektangel 18"/>
          <p:cNvSpPr/>
          <p:nvPr/>
        </p:nvSpPr>
        <p:spPr bwMode="auto">
          <a:xfrm>
            <a:off x="8258297" y="1796117"/>
            <a:ext cx="244800" cy="183600"/>
          </a:xfrm>
          <a:prstGeom prst="rect">
            <a:avLst/>
          </a:prstGeom>
          <a:solidFill>
            <a:schemeClr val="tx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82916" y="2063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Blue</a:t>
            </a:r>
          </a:p>
        </p:txBody>
      </p:sp>
      <p:sp>
        <p:nvSpPr>
          <p:cNvPr id="56" name="Rektangel 7"/>
          <p:cNvSpPr>
            <a:spLocks noChangeAspect="1"/>
          </p:cNvSpPr>
          <p:nvPr/>
        </p:nvSpPr>
        <p:spPr bwMode="auto">
          <a:xfrm>
            <a:off x="9849332" y="2158624"/>
            <a:ext cx="244800" cy="183600"/>
          </a:xfrm>
          <a:prstGeom prst="rect">
            <a:avLst/>
          </a:prstGeom>
          <a:solidFill>
            <a:schemeClr val="accent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68721" y="2188870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2: Dark blue</a:t>
            </a:r>
          </a:p>
        </p:txBody>
      </p:sp>
      <p:sp>
        <p:nvSpPr>
          <p:cNvPr id="58" name="Rektangel 18"/>
          <p:cNvSpPr/>
          <p:nvPr/>
        </p:nvSpPr>
        <p:spPr bwMode="auto">
          <a:xfrm>
            <a:off x="8258297" y="2033117"/>
            <a:ext cx="244800" cy="183600"/>
          </a:xfrm>
          <a:prstGeom prst="rect">
            <a:avLst/>
          </a:prstGeom>
          <a:solidFill>
            <a:schemeClr val="accent3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dirty="0" lang="en-US" sz="1600">
              <a:solidFill>
                <a:srgbClr val="000000"/>
              </a:solidFill>
            </a:endParaRPr>
          </a:p>
        </p:txBody>
      </p:sp>
      <p:sp>
        <p:nvSpPr>
          <p:cNvPr id="63" name="Rektangel 18"/>
          <p:cNvSpPr/>
          <p:nvPr/>
        </p:nvSpPr>
        <p:spPr bwMode="auto">
          <a:xfrm>
            <a:off x="3802541" y="3117398"/>
            <a:ext cx="325435" cy="264226"/>
          </a:xfrm>
          <a:prstGeom prst="rect">
            <a:avLst/>
          </a:prstGeom>
          <a:solidFill>
            <a:schemeClr val="tx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dirty="0" lang="en-US" sz="160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35215" y="3145852"/>
            <a:ext cx="1454281" cy="24622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Dark is the default color for headlines and body text. 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E6F26DC-ED06-4AE5-BB8F-0CC90D2A969E}"/>
              </a:ext>
            </a:extLst>
          </p:cNvPr>
          <p:cNvGrpSpPr/>
          <p:nvPr userDrawn="1"/>
        </p:nvGrpSpPr>
        <p:grpSpPr>
          <a:xfrm>
            <a:off x="3796272" y="3597708"/>
            <a:ext cx="584370" cy="366154"/>
            <a:chOff x="3776319" y="3799737"/>
            <a:chExt cx="642807" cy="402769"/>
          </a:xfrm>
        </p:grpSpPr>
        <p:sp>
          <p:nvSpPr>
            <p:cNvPr id="68" name="Rektangel 22"/>
            <p:cNvSpPr/>
            <p:nvPr/>
          </p:nvSpPr>
          <p:spPr bwMode="auto">
            <a:xfrm>
              <a:off x="3776319" y="3799737"/>
              <a:ext cx="342913" cy="257185"/>
            </a:xfrm>
            <a:prstGeom prst="rect">
              <a:avLst/>
            </a:prstGeom>
            <a:solidFill>
              <a:schemeClr val="accent3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9" name="Rektangel 11"/>
            <p:cNvSpPr>
              <a:spLocks noChangeAspect="1"/>
            </p:cNvSpPr>
            <p:nvPr/>
          </p:nvSpPr>
          <p:spPr bwMode="auto">
            <a:xfrm>
              <a:off x="3876284" y="3848265"/>
              <a:ext cx="342913" cy="257185"/>
            </a:xfrm>
            <a:prstGeom prst="rect">
              <a:avLst/>
            </a:prstGeom>
            <a:solidFill>
              <a:schemeClr val="bg2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0" name="Rektangel 7"/>
            <p:cNvSpPr>
              <a:spLocks noChangeAspect="1"/>
            </p:cNvSpPr>
            <p:nvPr/>
          </p:nvSpPr>
          <p:spPr bwMode="auto">
            <a:xfrm>
              <a:off x="3976249" y="3896792"/>
              <a:ext cx="342913" cy="257185"/>
            </a:xfrm>
            <a:prstGeom prst="rect">
              <a:avLst/>
            </a:prstGeom>
            <a:solidFill>
              <a:schemeClr val="tx2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" name="Rektangel 9"/>
            <p:cNvSpPr>
              <a:spLocks noChangeAspect="1"/>
            </p:cNvSpPr>
            <p:nvPr/>
          </p:nvSpPr>
          <p:spPr bwMode="auto">
            <a:xfrm>
              <a:off x="4076213" y="3945321"/>
              <a:ext cx="342913" cy="257185"/>
            </a:xfrm>
            <a:prstGeom prst="rect">
              <a:avLst/>
            </a:prstGeom>
            <a:solidFill>
              <a:schemeClr val="bg1"/>
            </a:solidFill>
            <a:ln algn="ctr" cap="flat" cmpd="sng" w="3175">
              <a:solidFill>
                <a:schemeClr val="bg2"/>
              </a:solidFill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dirty="0"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72" name="TextBox 71"/>
          <p:cNvSpPr txBox="1"/>
          <p:nvPr userDrawn="1"/>
        </p:nvSpPr>
        <p:spPr>
          <a:xfrm>
            <a:off x="4539038" y="3521694"/>
            <a:ext cx="1426550" cy="738664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Feel free to change the body text color to white or one of the other primary colors in order to create emphasis, highlight or better contrast between text and background.</a:t>
            </a:r>
          </a:p>
        </p:txBody>
      </p:sp>
      <p:sp>
        <p:nvSpPr>
          <p:cNvPr id="73" name="Rektangel 22"/>
          <p:cNvSpPr/>
          <p:nvPr userDrawn="1"/>
        </p:nvSpPr>
        <p:spPr bwMode="auto">
          <a:xfrm>
            <a:off x="8258296" y="2270116"/>
            <a:ext cx="244800" cy="183600"/>
          </a:xfrm>
          <a:prstGeom prst="rect">
            <a:avLst/>
          </a:prstGeom>
          <a:solidFill>
            <a:schemeClr val="bg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 userDrawn="1"/>
        </p:nvSpPr>
        <p:spPr>
          <a:xfrm>
            <a:off x="8582915" y="2300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Accent 1</a:t>
            </a:r>
          </a:p>
        </p:txBody>
      </p:sp>
      <p:sp>
        <p:nvSpPr>
          <p:cNvPr id="75" name="Rektangel 9"/>
          <p:cNvSpPr>
            <a:spLocks noChangeAspect="1"/>
          </p:cNvSpPr>
          <p:nvPr userDrawn="1"/>
        </p:nvSpPr>
        <p:spPr bwMode="auto">
          <a:xfrm>
            <a:off x="9849330" y="2395623"/>
            <a:ext cx="244800" cy="183600"/>
          </a:xfrm>
          <a:prstGeom prst="rect">
            <a:avLst/>
          </a:prstGeom>
          <a:solidFill>
            <a:schemeClr val="accent4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 userDrawn="1"/>
        </p:nvSpPr>
        <p:spPr>
          <a:xfrm>
            <a:off x="10168720" y="2425871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4: Ocean blue</a:t>
            </a:r>
          </a:p>
        </p:txBody>
      </p:sp>
      <p:sp>
        <p:nvSpPr>
          <p:cNvPr id="81" name="Content Placeholder 5"/>
          <p:cNvSpPr txBox="1">
            <a:spLocks/>
          </p:cNvSpPr>
          <p:nvPr userDrawn="1"/>
        </p:nvSpPr>
        <p:spPr>
          <a:xfrm>
            <a:off x="6474281" y="3081964"/>
            <a:ext cx="1436029" cy="123111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dirty="0" lang="en-US" sz="800">
                <a:solidFill>
                  <a:schemeClr val="tx1"/>
                </a:solidFill>
              </a:rPr>
              <a:t>Never use the Standard Colors</a:t>
            </a:r>
          </a:p>
        </p:txBody>
      </p:sp>
      <p:cxnSp>
        <p:nvCxnSpPr>
          <p:cNvPr id="82" name="Straight Connector 81"/>
          <p:cNvCxnSpPr>
            <a:cxnSpLocks/>
          </p:cNvCxnSpPr>
          <p:nvPr userDrawn="1"/>
        </p:nvCxnSpPr>
        <p:spPr>
          <a:xfrm>
            <a:off x="6474281" y="3361226"/>
            <a:ext cx="4959049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le 1"/>
          <p:cNvSpPr txBox="1">
            <a:spLocks/>
          </p:cNvSpPr>
          <p:nvPr userDrawn="1"/>
        </p:nvSpPr>
        <p:spPr>
          <a:xfrm>
            <a:off x="558868" y="885750"/>
            <a:ext cx="11171767" cy="689910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spcBef>
                <a:spcPct val="0"/>
              </a:spcBef>
              <a:buNone/>
              <a:defRPr b="1" kern="1200"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b="1" dirty="0" kern="1200" lang="en-US" sz="28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3" name="Date Placeholder 8">
            <a:extLst>
              <a:ext uri="{FF2B5EF4-FFF2-40B4-BE49-F238E27FC236}">
                <a16:creationId xmlns:a16="http://schemas.microsoft.com/office/drawing/2014/main" id="{FE12C273-601D-40AF-BD56-6F1846451924}"/>
              </a:ext>
            </a:extLst>
          </p:cNvPr>
          <p:cNvSpPr>
            <a:spLocks noGrp="1"/>
          </p:cNvSpPr>
          <p:nvPr userDrawn="1">
            <p:ph idx="19" sz="half" type="dt"/>
          </p:nvPr>
        </p:nvSpPr>
        <p:spPr>
          <a:xfrm>
            <a:off x="3008551" y="6529068"/>
            <a:ext cx="759950" cy="153888"/>
          </a:xfrm>
        </p:spPr>
        <p:txBody>
          <a:bodyPr/>
          <a:lstStyle/>
          <a:p>
            <a:fld id="{7BAD53BC-7CF6-4705-BEB7-443F5AFB6992}" type="datetime1">
              <a:rPr lang="en-US" smtClean="0"/>
              <a:t>4/29/2024</a:t>
            </a:fld>
            <a:endParaRPr lang="en-US"/>
          </a:p>
        </p:txBody>
      </p:sp>
      <p:sp>
        <p:nvSpPr>
          <p:cNvPr id="84" name="Footer Placeholder 12">
            <a:extLst>
              <a:ext uri="{FF2B5EF4-FFF2-40B4-BE49-F238E27FC236}">
                <a16:creationId xmlns:a16="http://schemas.microsoft.com/office/drawing/2014/main" id="{5E3596F1-2045-40CC-A80E-499FCE019B3A}"/>
              </a:ext>
            </a:extLst>
          </p:cNvPr>
          <p:cNvSpPr>
            <a:spLocks noGrp="1"/>
          </p:cNvSpPr>
          <p:nvPr userDrawn="1">
            <p:ph idx="20" sz="quarter" type="ftr"/>
          </p:nvPr>
        </p:nvSpPr>
        <p:spPr>
          <a:xfrm>
            <a:off x="920896" y="6529068"/>
            <a:ext cx="2087655" cy="153888"/>
          </a:xfrm>
        </p:spPr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85" name="Slide Number Placeholder 13">
            <a:extLst>
              <a:ext uri="{FF2B5EF4-FFF2-40B4-BE49-F238E27FC236}">
                <a16:creationId xmlns:a16="http://schemas.microsoft.com/office/drawing/2014/main" id="{6A79043F-E70A-4446-8650-0C2A2B7B0881}"/>
              </a:ext>
            </a:extLst>
          </p:cNvPr>
          <p:cNvSpPr>
            <a:spLocks noGrp="1"/>
          </p:cNvSpPr>
          <p:nvPr userDrawn="1">
            <p:ph idx="21" sz="quarter" type="sldNum"/>
          </p:nvPr>
        </p:nvSpPr>
        <p:spPr>
          <a:xfrm>
            <a:off x="479426" y="6529068"/>
            <a:ext cx="270170" cy="153888"/>
          </a:xfrm>
        </p:spPr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dirty="0" lang="en-US"/>
          </a:p>
        </p:txBody>
      </p:sp>
      <p:sp>
        <p:nvSpPr>
          <p:cNvPr id="87" name="Rektangel 22">
            <a:extLst>
              <a:ext uri="{FF2B5EF4-FFF2-40B4-BE49-F238E27FC236}">
                <a16:creationId xmlns:a16="http://schemas.microsoft.com/office/drawing/2014/main" id="{94B553FC-3AAD-430C-8BBF-3DF9335D0629}"/>
              </a:ext>
            </a:extLst>
          </p:cNvPr>
          <p:cNvSpPr/>
          <p:nvPr userDrawn="1"/>
        </p:nvSpPr>
        <p:spPr bwMode="auto">
          <a:xfrm>
            <a:off x="8258296" y="2511626"/>
            <a:ext cx="244800" cy="183600"/>
          </a:xfrm>
          <a:prstGeom prst="rect">
            <a:avLst/>
          </a:prstGeom>
          <a:solidFill>
            <a:schemeClr val="tx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2ECF2D3-E70D-444B-A194-20FBB4EF8314}"/>
              </a:ext>
            </a:extLst>
          </p:cNvPr>
          <p:cNvSpPr txBox="1"/>
          <p:nvPr userDrawn="1"/>
        </p:nvSpPr>
        <p:spPr>
          <a:xfrm>
            <a:off x="8582915" y="254187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Accent 2</a:t>
            </a:r>
          </a:p>
        </p:txBody>
      </p:sp>
      <p:sp>
        <p:nvSpPr>
          <p:cNvPr id="92" name="Rektangel 9">
            <a:extLst>
              <a:ext uri="{FF2B5EF4-FFF2-40B4-BE49-F238E27FC236}">
                <a16:creationId xmlns:a16="http://schemas.microsoft.com/office/drawing/2014/main" id="{C6A9245E-199C-439D-8F58-D6A26180CCF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629249"/>
            <a:ext cx="244800" cy="183600"/>
          </a:xfrm>
          <a:prstGeom prst="rect">
            <a:avLst/>
          </a:prstGeom>
          <a:solidFill>
            <a:schemeClr val="accent5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25B0928-DFF1-4B6F-8C9F-7FE6579D5FCC}"/>
              </a:ext>
            </a:extLst>
          </p:cNvPr>
          <p:cNvSpPr txBox="1"/>
          <p:nvPr userDrawn="1"/>
        </p:nvSpPr>
        <p:spPr>
          <a:xfrm>
            <a:off x="10168720" y="2659497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5: Green</a:t>
            </a:r>
          </a:p>
        </p:txBody>
      </p:sp>
      <p:sp>
        <p:nvSpPr>
          <p:cNvPr id="94" name="Rektangel 9">
            <a:extLst>
              <a:ext uri="{FF2B5EF4-FFF2-40B4-BE49-F238E27FC236}">
                <a16:creationId xmlns:a16="http://schemas.microsoft.com/office/drawing/2014/main" id="{37D8958A-387C-45BD-83D0-DBC3BB0017DA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853321"/>
            <a:ext cx="244800" cy="183600"/>
          </a:xfrm>
          <a:prstGeom prst="rect">
            <a:avLst/>
          </a:prstGeom>
          <a:solidFill>
            <a:schemeClr val="accent6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2D3E017-96F6-423B-9145-008DB23FF524}"/>
              </a:ext>
            </a:extLst>
          </p:cNvPr>
          <p:cNvSpPr txBox="1"/>
          <p:nvPr userDrawn="1"/>
        </p:nvSpPr>
        <p:spPr>
          <a:xfrm>
            <a:off x="10168720" y="2883569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6: Red Alert</a:t>
            </a:r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1ABD7990-89CC-49DB-AA0A-0AC2D5EF7268}"/>
              </a:ext>
            </a:extLst>
          </p:cNvPr>
          <p:cNvPicPr>
            <a:picLocks noChangeAspect="1"/>
          </p:cNvPicPr>
          <p:nvPr userDrawn="1"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6246" y="3852045"/>
            <a:ext cx="1815300" cy="1222363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546A0DA-94D1-4668-A757-FF579938F67C}"/>
              </a:ext>
            </a:extLst>
          </p:cNvPr>
          <p:cNvPicPr>
            <a:picLocks noChangeAspect="1"/>
          </p:cNvPicPr>
          <p:nvPr userDrawn="1"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3096" y="3878959"/>
            <a:ext cx="1797056" cy="1215521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6463409" y="5337962"/>
            <a:ext cx="268059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SMARTART </a:t>
            </a:r>
            <a:r>
              <a:rPr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– DESIGN AND EFFECTS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3585E07-6B11-4B4F-AE56-460E3215EDE8}"/>
              </a:ext>
            </a:extLst>
          </p:cNvPr>
          <p:cNvGrpSpPr/>
          <p:nvPr userDrawn="1"/>
        </p:nvGrpSpPr>
        <p:grpSpPr>
          <a:xfrm>
            <a:off x="8513102" y="4099093"/>
            <a:ext cx="1730876" cy="944549"/>
            <a:chOff x="2834640" y="3855720"/>
            <a:chExt cx="708660" cy="22860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809A7F2-F48F-4F60-957B-2DB7F7B34D5A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614DE27-4BEA-4798-AF7D-67C66CD0469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" name="Picture 108">
            <a:extLst>
              <a:ext uri="{FF2B5EF4-FFF2-40B4-BE49-F238E27FC236}">
                <a16:creationId xmlns:a16="http://schemas.microsoft.com/office/drawing/2014/main" id="{0B27BA4E-0BF4-4C02-940E-C2B8347325A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63409" y="5577357"/>
            <a:ext cx="4969921" cy="443263"/>
          </a:xfrm>
          <a:prstGeom prst="rect">
            <a:avLst/>
          </a:prstGeom>
        </p:spPr>
      </p:pic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A9BDE5-F054-4AD6-B204-D8056D976AEC}"/>
              </a:ext>
            </a:extLst>
          </p:cNvPr>
          <p:cNvGrpSpPr/>
          <p:nvPr userDrawn="1"/>
        </p:nvGrpSpPr>
        <p:grpSpPr>
          <a:xfrm>
            <a:off x="7019925" y="5670940"/>
            <a:ext cx="4375305" cy="217835"/>
            <a:chOff x="2834640" y="3855720"/>
            <a:chExt cx="708660" cy="228600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45128B7-C518-458F-B497-DBD7A8897B75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B1651C43-F09B-4205-ABB2-EAC554A231A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39575785-35B6-49AB-9E5B-A44383234BA4}"/>
              </a:ext>
            </a:extLst>
          </p:cNvPr>
          <p:cNvSpPr txBox="1"/>
          <p:nvPr userDrawn="1"/>
        </p:nvSpPr>
        <p:spPr>
          <a:xfrm>
            <a:off x="10495883" y="3991118"/>
            <a:ext cx="1064838" cy="738664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Keep charts and SmartArt simple and minimalistic. </a:t>
            </a:r>
            <a:br>
              <a:rPr dirty="0" lang="en-US" sz="800">
                <a:solidFill>
                  <a:schemeClr val="tx1"/>
                </a:solidFill>
                <a:cs charset="0" pitchFamily="34" typeface="Arial"/>
              </a:rPr>
            </a:br>
            <a:endParaRPr dirty="0" lang="en-US" sz="800">
              <a:solidFill>
                <a:schemeClr val="tx1"/>
              </a:solidFill>
              <a:cs charset="0" pitchFamily="34" typeface="Arial"/>
            </a:endParaRPr>
          </a:p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Avoid bevel, emboss and 3D effects.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B4EC30E-B7CE-4A68-8E8B-D5254BC914CC}"/>
              </a:ext>
            </a:extLst>
          </p:cNvPr>
          <p:cNvSpPr/>
          <p:nvPr userDrawn="1"/>
        </p:nvSpPr>
        <p:spPr>
          <a:xfrm>
            <a:off x="479425" y="4611253"/>
            <a:ext cx="5628836" cy="15883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D99C6E9-148D-4428-B5D8-6AD43505DA41}"/>
              </a:ext>
            </a:extLst>
          </p:cNvPr>
          <p:cNvSpPr txBox="1"/>
          <p:nvPr userDrawn="1"/>
        </p:nvSpPr>
        <p:spPr>
          <a:xfrm>
            <a:off x="558868" y="4773728"/>
            <a:ext cx="2287064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CALL OUTS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1335B58-8355-4223-9A0F-3FB094B7984A}"/>
              </a:ext>
            </a:extLst>
          </p:cNvPr>
          <p:cNvSpPr txBox="1"/>
          <p:nvPr userDrawn="1"/>
        </p:nvSpPr>
        <p:spPr>
          <a:xfrm>
            <a:off x="3802541" y="2920536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algn="l" defTabSz="914400" eaLnBrk="1" hangingPunct="1" latinLnBrk="0" marL="0" rtl="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TEXT COLOR</a:t>
            </a: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EA7DB651-0930-424D-8AAB-494794615B25}"/>
              </a:ext>
            </a:extLst>
          </p:cNvPr>
          <p:cNvPicPr>
            <a:picLocks noChangeAspect="1"/>
          </p:cNvPicPr>
          <p:nvPr userDrawn="1"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112" y="1513060"/>
            <a:ext cx="1225191" cy="1407314"/>
          </a:xfrm>
          <a:prstGeom prst="rect">
            <a:avLst/>
          </a:prstGeom>
        </p:spPr>
      </p:pic>
      <p:sp>
        <p:nvSpPr>
          <p:cNvPr id="124" name="Oval 123">
            <a:extLst>
              <a:ext uri="{FF2B5EF4-FFF2-40B4-BE49-F238E27FC236}">
                <a16:creationId xmlns:a16="http://schemas.microsoft.com/office/drawing/2014/main" id="{F7AB58B9-3487-4503-98A3-261B6871E0AB}"/>
              </a:ext>
            </a:extLst>
          </p:cNvPr>
          <p:cNvSpPr/>
          <p:nvPr userDrawn="1"/>
        </p:nvSpPr>
        <p:spPr>
          <a:xfrm>
            <a:off x="3076416" y="4919253"/>
            <a:ext cx="951609" cy="951609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dirty="0" lang="en-US" sz="1100">
                <a:solidFill>
                  <a:schemeClr val="bg1"/>
                </a:solidFill>
              </a:rPr>
              <a:t>Call-out text here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B6CD54A2-4412-4A84-AF5A-DACAD97CBE74}"/>
              </a:ext>
            </a:extLst>
          </p:cNvPr>
          <p:cNvSpPr/>
          <p:nvPr userDrawn="1"/>
        </p:nvSpPr>
        <p:spPr>
          <a:xfrm>
            <a:off x="4222590" y="5306886"/>
            <a:ext cx="1667164" cy="323268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en-US" sz="1200">
                <a:solidFill>
                  <a:schemeClr val="bg1"/>
                </a:solidFill>
              </a:rPr>
              <a:t>Call out text here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C803F96-D305-4337-A4A7-EF0BCC606DD0}"/>
              </a:ext>
            </a:extLst>
          </p:cNvPr>
          <p:cNvSpPr txBox="1"/>
          <p:nvPr userDrawn="1"/>
        </p:nvSpPr>
        <p:spPr>
          <a:xfrm>
            <a:off x="688006" y="5335884"/>
            <a:ext cx="2120985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Circles and race-track shapes are preferred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6944829-53C6-4832-B927-4DF77768AF22}"/>
              </a:ext>
            </a:extLst>
          </p:cNvPr>
          <p:cNvSpPr txBox="1"/>
          <p:nvPr userDrawn="1"/>
        </p:nvSpPr>
        <p:spPr>
          <a:xfrm>
            <a:off x="686640" y="5170041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SHAPES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01F335D-AC9C-4F79-BE6D-7BFEDF74FE27}"/>
              </a:ext>
            </a:extLst>
          </p:cNvPr>
          <p:cNvSpPr txBox="1"/>
          <p:nvPr userDrawn="1"/>
        </p:nvSpPr>
        <p:spPr>
          <a:xfrm>
            <a:off x="688007" y="5769347"/>
            <a:ext cx="2193844" cy="24622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Use a bright color as Nilfisk Blue, if an alert call out is needed then use the Red Alert color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6CBA77-60E5-4B50-BBFC-943B830A4FB8}"/>
              </a:ext>
            </a:extLst>
          </p:cNvPr>
          <p:cNvSpPr txBox="1"/>
          <p:nvPr userDrawn="1"/>
        </p:nvSpPr>
        <p:spPr>
          <a:xfrm>
            <a:off x="686640" y="5597590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COLORS</a:t>
            </a:r>
          </a:p>
        </p:txBody>
      </p:sp>
      <p:pic>
        <p:nvPicPr>
          <p:cNvPr id="133" name="Picture 132">
            <a:extLst>
              <a:ext uri="{FF2B5EF4-FFF2-40B4-BE49-F238E27FC236}">
                <a16:creationId xmlns:a16="http://schemas.microsoft.com/office/drawing/2014/main" id="{DBC42F93-7A2E-45E5-BF9E-672AE70AF541}"/>
              </a:ext>
            </a:extLst>
          </p:cNvPr>
          <p:cNvPicPr>
            <a:picLocks noChangeAspect="1"/>
          </p:cNvPicPr>
          <p:nvPr userDrawn="1"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24"/>
          <a:stretch/>
        </p:blipFill>
        <p:spPr>
          <a:xfrm>
            <a:off x="686641" y="3203941"/>
            <a:ext cx="1205207" cy="951982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FB05DA62-B4C6-45AC-9BFB-A0E475FE9E84}"/>
              </a:ext>
            </a:extLst>
          </p:cNvPr>
          <p:cNvSpPr txBox="1"/>
          <p:nvPr userDrawn="1"/>
        </p:nvSpPr>
        <p:spPr>
          <a:xfrm>
            <a:off x="484566" y="420116"/>
            <a:ext cx="7304039" cy="523220"/>
          </a:xfrm>
          <a:prstGeom prst="rect">
            <a:avLst/>
          </a:prstGeom>
          <a:noFill/>
        </p:spPr>
        <p:txBody>
          <a:bodyPr lIns="0" wrap="square">
            <a:spAutoFit/>
          </a:bodyPr>
          <a:lstStyle/>
          <a:p>
            <a:r>
              <a:rPr dirty="0" lang="en-US" noProof="0" sz="2800">
                <a:latin typeface="+mj-lt"/>
              </a:rPr>
              <a:t>Nilfisk presentation guidelines and tips</a:t>
            </a:r>
            <a:endParaRPr dirty="0"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16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add 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6D4F2E-FFF6-4D94-A0A4-43A43FCD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presentation title via Header &amp;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0EAA6D-6226-4D0B-A23A-3D2469B6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4BC-C5BA-4EF4-ABC8-D45123A0C52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5" hidden="1">
            <a:extLst>
              <a:ext uri="{FF2B5EF4-FFF2-40B4-BE49-F238E27FC236}">
                <a16:creationId xmlns:a16="http://schemas.microsoft.com/office/drawing/2014/main" id="{C3750702-865E-424E-BDAE-F6B87694C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92633BA2-668C-4362-AF86-6885DEF6DFD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929718" y="0"/>
            <a:ext cx="5262281" cy="6273800"/>
          </a:xfrm>
        </p:spPr>
        <p:txBody>
          <a:bodyPr lIns="60458" tIns="60458" rIns="60458" bIns="6120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7C68E-A9DB-482D-8573-A1E734D89C45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03F78441-5396-48E8-A972-4FA6BA9ECF42}" type="datetime1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36050-6042-4828-AEF7-BEF88D457057}"/>
              </a:ext>
            </a:extLst>
          </p:cNvPr>
          <p:cNvSpPr>
            <a:spLocks noGrp="1"/>
          </p:cNvSpPr>
          <p:nvPr>
            <p:ph type="ftr" sz="quarter" idx="50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48AB8-957A-40F5-BE6A-A1A7B5839E37}"/>
              </a:ext>
            </a:extLst>
          </p:cNvPr>
          <p:cNvSpPr>
            <a:spLocks noGrp="1"/>
          </p:cNvSpPr>
          <p:nvPr>
            <p:ph type="sldNum" sz="quarter" idx="5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3 / 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5EC2438A-E891-4FFF-BA92-718E67D50B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51349A8-F4AD-481C-B833-2018086AEB1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BCB23696-A8EE-4D7D-9CF8-BFE08B462CA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E3258258-BD87-4BF7-A9C9-7E4A20BC8D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F0CC60F9-E018-493B-A231-1CF8D7DF68A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0697D3F-4B19-4E9B-B001-70DCCED5AAE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87D41523-EEDC-4E02-B090-DC27D43D682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8E766D98-EE19-481A-A53E-6807A968ABA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B2146F9C-B635-4DAF-B173-D1BB2897C7A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4F56AAD3-4EAB-4030-838D-7F5893CBAAF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5C907538-E1C5-4754-89E9-C3EB0BA8E6D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F15BB5B4-070C-45C6-8263-A39458E6957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4794B6D5-516E-4598-95CB-8FACBE449A1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2375903A-F4B6-40A4-9007-A4446B00364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113355" y="1381125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2597909E-9336-428B-BD7D-97A3705EE7B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113355" y="2222844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17599A58-0AE1-48B2-8DB7-C4041E1E228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113355" y="3064563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75E0B5C7-0542-41B5-83BD-F4877256F02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113355" y="3906282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13407488-E31A-4BD6-BA18-CEE59220234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13355" y="4748001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473C5B7A-5DE6-4EE7-A616-36152F42921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113355" y="5589718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D32C3EDB-5591-4579-9FE5-7193CC5A5C1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262788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57A219F9-4663-4810-9DB6-6EA406D3B6C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262788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BDC7CE9C-FBC7-4161-BD88-75178F21B73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262788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3" name="Text Placeholder 6">
            <a:extLst>
              <a:ext uri="{FF2B5EF4-FFF2-40B4-BE49-F238E27FC236}">
                <a16:creationId xmlns:a16="http://schemas.microsoft.com/office/drawing/2014/main" id="{11ACFE30-978D-4A7F-97D7-D7AC99268D5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262788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CCC62BDF-1677-4A73-8312-A8E0954470A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262788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9646ABFE-34F3-4E34-8A80-DF3F4164BB5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62788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EA049-3D98-4D27-BBB6-7363FCAE05E4}"/>
              </a:ext>
            </a:extLst>
          </p:cNvPr>
          <p:cNvSpPr>
            <a:spLocks noGrp="1"/>
          </p:cNvSpPr>
          <p:nvPr>
            <p:ph type="dt" sz="half" idx="61"/>
          </p:nvPr>
        </p:nvSpPr>
        <p:spPr>
          <a:xfrm>
            <a:off x="4038600" y="6529068"/>
            <a:ext cx="759950" cy="153888"/>
          </a:xfrm>
        </p:spPr>
        <p:txBody>
          <a:bodyPr/>
          <a:lstStyle/>
          <a:p>
            <a:fld id="{7ED0B700-F189-43DC-B3F3-84814311A6B1}" type="datetime1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CB17F-ACF8-494F-935E-30DE3EDF065F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>
          <a:xfrm>
            <a:off x="920896" y="6452124"/>
            <a:ext cx="2894966" cy="307777"/>
          </a:xfrm>
        </p:spPr>
        <p:txBody>
          <a:bodyPr/>
          <a:lstStyle/>
          <a:p>
            <a:pPr algn="l"/>
            <a:r>
              <a:rPr lang="en-US"/>
              <a:t>SALES &amp; TECHNICAL PRESENTATION VP300 HEPA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33BF0-8957-4E9B-BE04-D45722805AD4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/ time sl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61" hasCustomPrompt="1"/>
          </p:nvPr>
        </p:nvSpPr>
        <p:spPr>
          <a:xfrm>
            <a:off x="479425" y="1669646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time</a:t>
            </a:r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62" hasCustomPrompt="1"/>
          </p:nvPr>
        </p:nvSpPr>
        <p:spPr>
          <a:xfrm>
            <a:off x="2305050" y="1669646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3" name="Text Placeholder 6"/>
          <p:cNvSpPr>
            <a:spLocks noGrp="1"/>
          </p:cNvSpPr>
          <p:nvPr>
            <p:ph type="body" sz="quarter" idx="63" hasCustomPrompt="1"/>
          </p:nvPr>
        </p:nvSpPr>
        <p:spPr>
          <a:xfrm>
            <a:off x="8148638" y="1669646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64" hasCustomPrompt="1"/>
          </p:nvPr>
        </p:nvSpPr>
        <p:spPr>
          <a:xfrm>
            <a:off x="479425" y="2224867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time</a:t>
            </a:r>
          </a:p>
        </p:txBody>
      </p:sp>
      <p:sp>
        <p:nvSpPr>
          <p:cNvPr id="45" name="Text Placeholder 6"/>
          <p:cNvSpPr>
            <a:spLocks noGrp="1"/>
          </p:cNvSpPr>
          <p:nvPr>
            <p:ph type="body" sz="quarter" idx="65" hasCustomPrompt="1"/>
          </p:nvPr>
        </p:nvSpPr>
        <p:spPr>
          <a:xfrm>
            <a:off x="2305050" y="2224867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6" name="Text Placeholder 6"/>
          <p:cNvSpPr>
            <a:spLocks noGrp="1"/>
          </p:cNvSpPr>
          <p:nvPr>
            <p:ph type="body" sz="quarter" idx="66" hasCustomPrompt="1"/>
          </p:nvPr>
        </p:nvSpPr>
        <p:spPr>
          <a:xfrm>
            <a:off x="8148638" y="2224867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7" name="Text Placeholder 6"/>
          <p:cNvSpPr>
            <a:spLocks noGrp="1"/>
          </p:cNvSpPr>
          <p:nvPr>
            <p:ph type="body" sz="quarter" idx="67" hasCustomPrompt="1"/>
          </p:nvPr>
        </p:nvSpPr>
        <p:spPr>
          <a:xfrm>
            <a:off x="479425" y="2780088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68" hasCustomPrompt="1"/>
          </p:nvPr>
        </p:nvSpPr>
        <p:spPr>
          <a:xfrm>
            <a:off x="2305050" y="2780088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9" name="Text Placeholder 6"/>
          <p:cNvSpPr>
            <a:spLocks noGrp="1"/>
          </p:cNvSpPr>
          <p:nvPr>
            <p:ph type="body" sz="quarter" idx="69" hasCustomPrompt="1"/>
          </p:nvPr>
        </p:nvSpPr>
        <p:spPr>
          <a:xfrm>
            <a:off x="8148638" y="2780088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0" name="Text Placeholder 6"/>
          <p:cNvSpPr>
            <a:spLocks noGrp="1"/>
          </p:cNvSpPr>
          <p:nvPr>
            <p:ph type="body" sz="quarter" idx="70" hasCustomPrompt="1"/>
          </p:nvPr>
        </p:nvSpPr>
        <p:spPr>
          <a:xfrm>
            <a:off x="479425" y="3335309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1" name="Text Placeholder 6"/>
          <p:cNvSpPr>
            <a:spLocks noGrp="1"/>
          </p:cNvSpPr>
          <p:nvPr>
            <p:ph type="body" sz="quarter" idx="71" hasCustomPrompt="1"/>
          </p:nvPr>
        </p:nvSpPr>
        <p:spPr>
          <a:xfrm>
            <a:off x="2305050" y="3335309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72" hasCustomPrompt="1"/>
          </p:nvPr>
        </p:nvSpPr>
        <p:spPr>
          <a:xfrm>
            <a:off x="8148638" y="3335309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73" hasCustomPrompt="1"/>
          </p:nvPr>
        </p:nvSpPr>
        <p:spPr>
          <a:xfrm>
            <a:off x="479425" y="3890530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4" name="Text Placeholder 6"/>
          <p:cNvSpPr>
            <a:spLocks noGrp="1"/>
          </p:cNvSpPr>
          <p:nvPr>
            <p:ph type="body" sz="quarter" idx="74" hasCustomPrompt="1"/>
          </p:nvPr>
        </p:nvSpPr>
        <p:spPr>
          <a:xfrm>
            <a:off x="2305050" y="3890530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5" name="Text Placeholder 6"/>
          <p:cNvSpPr>
            <a:spLocks noGrp="1"/>
          </p:cNvSpPr>
          <p:nvPr>
            <p:ph type="body" sz="quarter" idx="75" hasCustomPrompt="1"/>
          </p:nvPr>
        </p:nvSpPr>
        <p:spPr>
          <a:xfrm>
            <a:off x="8148638" y="3890530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6" name="Text Placeholder 6"/>
          <p:cNvSpPr>
            <a:spLocks noGrp="1"/>
          </p:cNvSpPr>
          <p:nvPr>
            <p:ph type="body" sz="quarter" idx="76" hasCustomPrompt="1"/>
          </p:nvPr>
        </p:nvSpPr>
        <p:spPr>
          <a:xfrm>
            <a:off x="479425" y="4445751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7" name="Text Placeholder 6"/>
          <p:cNvSpPr>
            <a:spLocks noGrp="1"/>
          </p:cNvSpPr>
          <p:nvPr>
            <p:ph type="body" sz="quarter" idx="77" hasCustomPrompt="1"/>
          </p:nvPr>
        </p:nvSpPr>
        <p:spPr>
          <a:xfrm>
            <a:off x="2305050" y="4445751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60" name="Text Placeholder 6"/>
          <p:cNvSpPr>
            <a:spLocks noGrp="1"/>
          </p:cNvSpPr>
          <p:nvPr>
            <p:ph type="body" sz="quarter" idx="78" hasCustomPrompt="1"/>
          </p:nvPr>
        </p:nvSpPr>
        <p:spPr>
          <a:xfrm>
            <a:off x="8148638" y="4445751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61" name="Text Placeholder 6"/>
          <p:cNvSpPr>
            <a:spLocks noGrp="1"/>
          </p:cNvSpPr>
          <p:nvPr>
            <p:ph type="body" sz="quarter" idx="79" hasCustomPrompt="1"/>
          </p:nvPr>
        </p:nvSpPr>
        <p:spPr>
          <a:xfrm>
            <a:off x="479425" y="5000972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62" name="Text Placeholder 6"/>
          <p:cNvSpPr>
            <a:spLocks noGrp="1"/>
          </p:cNvSpPr>
          <p:nvPr>
            <p:ph type="body" sz="quarter" idx="80" hasCustomPrompt="1"/>
          </p:nvPr>
        </p:nvSpPr>
        <p:spPr>
          <a:xfrm>
            <a:off x="2305050" y="5000972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87" name="Text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8148638" y="5000972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88" name="Text Placeholder 6"/>
          <p:cNvSpPr>
            <a:spLocks noGrp="1"/>
          </p:cNvSpPr>
          <p:nvPr>
            <p:ph type="body" sz="quarter" idx="82" hasCustomPrompt="1"/>
          </p:nvPr>
        </p:nvSpPr>
        <p:spPr>
          <a:xfrm>
            <a:off x="479425" y="5556195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89" name="Text Placeholder 6"/>
          <p:cNvSpPr>
            <a:spLocks noGrp="1"/>
          </p:cNvSpPr>
          <p:nvPr>
            <p:ph type="body" sz="quarter" idx="83" hasCustomPrompt="1"/>
          </p:nvPr>
        </p:nvSpPr>
        <p:spPr>
          <a:xfrm>
            <a:off x="2305050" y="5556195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topic</a:t>
            </a:r>
          </a:p>
        </p:txBody>
      </p:sp>
      <p:sp>
        <p:nvSpPr>
          <p:cNvPr id="90" name="Text Placeholder 6"/>
          <p:cNvSpPr>
            <a:spLocks noGrp="1"/>
          </p:cNvSpPr>
          <p:nvPr>
            <p:ph type="body" sz="quarter" idx="84" hasCustomPrompt="1"/>
          </p:nvPr>
        </p:nvSpPr>
        <p:spPr>
          <a:xfrm>
            <a:off x="8148638" y="5556195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AF44546-1648-451C-910B-498F6D308F00}"/>
              </a:ext>
            </a:extLst>
          </p:cNvPr>
          <p:cNvGrpSpPr/>
          <p:nvPr userDrawn="1"/>
        </p:nvGrpSpPr>
        <p:grpSpPr>
          <a:xfrm>
            <a:off x="479425" y="2147408"/>
            <a:ext cx="1611313" cy="3869217"/>
            <a:chOff x="479425" y="2414108"/>
            <a:chExt cx="1611313" cy="386921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42555AF-E1A4-47F5-9169-374271B957B4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555386-084F-44D3-B220-7A39E6783EB0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FC74258-649D-42DB-8F4B-05803E4E7B8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1A03A7E-9A9A-4333-9151-BC46EA3D27AE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14D6B63-DD53-44E0-AA42-1B8355B27F8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73CE9F-97CF-4512-BA54-4F5407269A09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9934C2C-659B-435B-A3B2-493AAA8DE686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0207F92-367E-4524-AEC3-120A62965AEE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39DDD-B4E1-4358-B5FA-586443067ECA}"/>
              </a:ext>
            </a:extLst>
          </p:cNvPr>
          <p:cNvGrpSpPr/>
          <p:nvPr userDrawn="1"/>
        </p:nvGrpSpPr>
        <p:grpSpPr>
          <a:xfrm>
            <a:off x="2305050" y="2147408"/>
            <a:ext cx="5629275" cy="3869217"/>
            <a:chOff x="479425" y="2414108"/>
            <a:chExt cx="1611313" cy="386921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EBD5BF6-E829-4F5D-A7C5-0B0025A2B99F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595886B-5507-40D2-BF5B-5383C7AABAD4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675BA35-8745-48FB-A3AD-4DEF70AC235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039D460-405B-4C89-B79D-7C5F880B0C58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13AA718-6E4C-4272-9664-3EEC7F75FBA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585297A-85B5-40D8-B839-32C2284A0177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5BDA541-7155-4EFF-9480-6AE2114A726F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EF7B504-2473-4887-8FC2-1F170BFC35C3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2810FF3-0234-4B54-BE32-7F32EEC9220B}"/>
              </a:ext>
            </a:extLst>
          </p:cNvPr>
          <p:cNvGrpSpPr/>
          <p:nvPr userDrawn="1"/>
        </p:nvGrpSpPr>
        <p:grpSpPr>
          <a:xfrm>
            <a:off x="8148636" y="2147408"/>
            <a:ext cx="3563937" cy="3869217"/>
            <a:chOff x="479425" y="2414108"/>
            <a:chExt cx="1611313" cy="386921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3DAC0C6-1596-44CF-8D3E-DEECCFCEB7CC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3FFDAAC-D868-410B-A29F-658E0FAA73D7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B109B53-EDD2-476E-80A7-AFB992AF7D43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04AFB6E-1ED5-4909-80A7-0C41EBB886B9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8D16148-854F-429E-9BE5-ACB42857AFC3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D279F8E-5166-4C03-A3BF-EE2758DA71B3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A451ACE-7DEC-41A9-A0A0-952E37DFB5A8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4A4AEAD-0AA2-4ADE-A79A-B34BB9BAFAA2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34548-5653-41F2-B56C-2C649F09CA2A}"/>
              </a:ext>
            </a:extLst>
          </p:cNvPr>
          <p:cNvSpPr>
            <a:spLocks noGrp="1"/>
          </p:cNvSpPr>
          <p:nvPr>
            <p:ph type="dt" sz="half" idx="85"/>
          </p:nvPr>
        </p:nvSpPr>
        <p:spPr/>
        <p:txBody>
          <a:bodyPr/>
          <a:lstStyle/>
          <a:p>
            <a:fld id="{5C3BE4FD-EE00-4B61-AFA8-0EB9D9A0F581}" type="datetime1">
              <a:rPr lang="en-US" smtClean="0"/>
              <a:t>4/29/2024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97B84B0-822D-49C6-A34C-86186352F6A5}"/>
              </a:ext>
            </a:extLst>
          </p:cNvPr>
          <p:cNvSpPr>
            <a:spLocks noGrp="1"/>
          </p:cNvSpPr>
          <p:nvPr>
            <p:ph type="ftr" sz="quarter" idx="8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D0B388B-F2D2-4661-9DC9-E8C0621E3BBE}"/>
              </a:ext>
            </a:extLst>
          </p:cNvPr>
          <p:cNvSpPr>
            <a:spLocks noGrp="1"/>
          </p:cNvSpPr>
          <p:nvPr>
            <p:ph type="sldNum" sz="quarter" idx="8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0"/>
            <a:ext cx="12191999" cy="6283325"/>
          </a:xfrm>
          <a:solidFill>
            <a:schemeClr val="tx1"/>
          </a:solidFill>
        </p:spPr>
        <p:txBody>
          <a:bodyPr vert="horz" lIns="396000" tIns="1188000" rIns="0" bIns="0" rtlCol="0" anchor="t">
            <a:noAutofit/>
          </a:bodyPr>
          <a:lstStyle>
            <a:lvl1pPr>
              <a:defRPr lang="en-US" sz="112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noProof="0" dirty="0"/>
              <a:t>No.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E59AC80-2065-4B79-ABB9-E0090AED57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905581"/>
            <a:ext cx="4533899" cy="3355393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199104" indent="0">
              <a:buNone/>
              <a:defRPr sz="2400" b="1">
                <a:solidFill>
                  <a:schemeClr val="bg1"/>
                </a:solidFill>
              </a:defRPr>
            </a:lvl2pPr>
            <a:lvl3pPr marL="398209" indent="0">
              <a:buNone/>
              <a:defRPr sz="2400" b="1">
                <a:solidFill>
                  <a:schemeClr val="bg1"/>
                </a:solidFill>
              </a:defRPr>
            </a:lvl3pPr>
            <a:lvl4pPr marL="597314" indent="0">
              <a:buNone/>
              <a:defRPr sz="2400" b="1">
                <a:solidFill>
                  <a:schemeClr val="bg1"/>
                </a:solidFill>
              </a:defRPr>
            </a:lvl4pPr>
            <a:lvl5pPr marL="81064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Chapter description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CADED-E389-4A90-8695-2241B35CC4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D00485-9A1B-480A-972B-5D2B1FA5F572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70BB6-25A7-4634-8894-E73E4AFD40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63D1F-9BC2-4C83-B4E0-D420BF762FF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>
            <a:extLst>
              <a:ext uri="{FF2B5EF4-FFF2-40B4-BE49-F238E27FC236}">
                <a16:creationId xmlns:a16="http://schemas.microsoft.com/office/drawing/2014/main" id="{4B4BFD70-DB4E-40A7-BB2B-CDCE358B2D1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2833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308AD-319A-4257-8F36-D8EC672BBA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622FB2-141D-4544-88FF-337F7A304FFA}" type="datetime1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CDDB3-FE79-401E-B3FC-2814F04A41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AB3FD-5A37-415A-B656-2C687E1EE8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hidden="1" id="3" name="Object 2"/>
          <p:cNvPicPr/>
          <p:nvPr/>
        </p:nvPicPr>
        <p:blipFill>
          <a:blip r:embed="rId3"/>
          <a:stretch>
            <a:fillRect/>
          </a:stretch>
          <a:srcRect/>
        </p:blipFill>
        <p:spPr>
          <a:xfrm>
            <a:off x="2118" y="1589"/>
            <a:ext cx="2116" cy="1587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898C72-7053-41C8-962D-E7ABA07F07D3}"/>
              </a:ext>
            </a:extLst>
          </p:cNvPr>
          <p:cNvSpPr>
            <a:spLocks noGrp="1"/>
          </p:cNvSpPr>
          <p:nvPr>
            <p:ph hasCustomPrompt="1" idx="14" sz="quarter" type="body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indent="0" marL="0">
              <a:buNone/>
              <a:defRPr sz="1800"/>
            </a:lvl1pPr>
            <a:lvl2pPr indent="0" marL="199104">
              <a:buNone/>
              <a:defRPr/>
            </a:lvl2pPr>
          </a:lstStyle>
          <a:p>
            <a:pPr lvl="0"/>
            <a:r>
              <a:rPr dirty="0" lang="en-US"/>
              <a:t>Click to insert </a:t>
            </a:r>
            <a:r>
              <a:rPr dirty="0" err="1" lang="en-US"/>
              <a:t>subheadline</a:t>
            </a:r>
            <a:endParaRPr dirty="0"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F8D286F-0631-4A74-BC0F-B8FAF09572F4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>
              <a:defRPr/>
            </a:lvl1pPr>
          </a:lstStyle>
          <a:p>
            <a:r>
              <a:rPr dirty="0" lang="en-US" noProof="0"/>
              <a:t>Insert headline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CF4EB-E2D2-439D-9045-B7CD284FB983}"/>
              </a:ext>
            </a:extLst>
          </p:cNvPr>
          <p:cNvSpPr>
            <a:spLocks noGrp="1"/>
          </p:cNvSpPr>
          <p:nvPr>
            <p:ph idx="15" sz="half" type="dt"/>
          </p:nvPr>
        </p:nvSpPr>
        <p:spPr/>
        <p:txBody>
          <a:bodyPr/>
          <a:lstStyle/>
          <a:p>
            <a:fld id="{B7B5E98E-9137-4627-B1A2-A813B4B4BDA4}" type="datetime1">
              <a:rPr lang="en-US" smtClean="0"/>
              <a:t>4/29/2024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8D13E1-3A34-43A4-9A9E-36AA97573910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9AEF6-0861-4BED-8DBA-F8E201DBF67A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B0225-7039-48B3-98CA-F9C79F378E5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BCA3336-BCC2-4F5F-9A2A-F8D6A96AD7E9}" type="datetime1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861D1-EF2F-4EB2-AEF2-E522D67DA9D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9D6DA-69E9-442F-A773-A891DDE182E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0E30B8C3-99BC-4EA8-9F51-16441ACFF1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75D73B26-0895-4883-BA0C-764814FBE6E2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57393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933180D-75FE-4F14-8D5E-D9A2074AA9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00FB905-32CD-42E9-8258-F12B297987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1218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0B733BB0-DDF7-43FE-8650-14ED8016853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16412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40624097-47BA-486C-B254-5708E62FF98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153400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9E12F-56E6-4CE7-AC36-74FAA7DC90B1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351F6ABA-353C-46C0-B54D-83A5D734A447}" type="datetime1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CB355-B74E-4957-8F6A-00F07C389E77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9B464-C3D1-4C04-9D0D-15CDD8B1CFE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BD1A00F-254A-4998-AD1B-BC5B24CBC0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65BD86D-DE0C-4FF1-A7AE-72A2DA524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8336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slideLayouts/slideLayout18.xml" Type="http://schemas.openxmlformats.org/officeDocument/2006/relationships/slideLayout"/><Relationship Id="rId3" Target="../slideLayouts/slideLayout3.xml" Type="http://schemas.openxmlformats.org/officeDocument/2006/relationships/slideLayout"/><Relationship Id="rId21" Target="../tags/tag2.xml" Type="http://schemas.openxmlformats.org/officeDocument/2006/relationships/tags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17" Target="../slideLayouts/slideLayout17.xml" Type="http://schemas.openxmlformats.org/officeDocument/2006/relationships/slideLayout"/><Relationship Id="rId2" Target="../slideLayouts/slideLayout2.xml" Type="http://schemas.openxmlformats.org/officeDocument/2006/relationships/slideLayout"/><Relationship Id="rId16" Target="../slideLayouts/slideLayout16.xml" Type="http://schemas.openxmlformats.org/officeDocument/2006/relationships/slideLayout"/><Relationship Id="rId20" Target="../theme/theme1.xml" Type="http://schemas.openxmlformats.org/officeDocument/2006/relationships/them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24" Target="../media/image2.png" Type="http://schemas.openxmlformats.org/officeDocument/2006/relationships/image"/><Relationship Id="rId5" Target="../slideLayouts/slideLayout5.xml" Type="http://schemas.openxmlformats.org/officeDocument/2006/relationships/slideLayout"/><Relationship Id="rId15" Target="../slideLayouts/slideLayout15.xml" Type="http://schemas.openxmlformats.org/officeDocument/2006/relationships/slideLayout"/><Relationship Id="rId23" Target="../media/image1.emf" Type="http://schemas.openxmlformats.org/officeDocument/2006/relationships/image"/><Relationship Id="rId10" Target="../slideLayouts/slideLayout10.xml" Type="http://schemas.openxmlformats.org/officeDocument/2006/relationships/slideLayout"/><Relationship Id="rId19" Target="../slideLayouts/slideLayout19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Relationship Id="rId22" Target="../media/image1.emf" Type="http://schemas.openxmlformats.org/officeDocument/2006/relationships/image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hidden="1" id="7" name="Object 6"/>
          <p:cNvPicPr/>
          <p:nvPr/>
        </p:nvPicPr>
        <p:blipFill>
          <a:blip r:embed="rId22"/>
          <a:stretch>
            <a:fillRect/>
          </a:stretch>
          <a:srcRect/>
        </p:blipFill>
        <p:spPr>
          <a:xfrm>
            <a:off x="2119" y="2118"/>
            <a:ext cx="2116" cy="21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25" y="494490"/>
            <a:ext cx="11233150" cy="451808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/>
          <a:p>
            <a:r>
              <a:rPr dirty="0" lang="en-US" noProof="0"/>
              <a:t>Click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79425" y="1416345"/>
            <a:ext cx="11235102" cy="4863764"/>
          </a:xfrm>
          <a:prstGeom prst="rect">
            <a:avLst/>
          </a:prstGeom>
        </p:spPr>
        <p:txBody>
          <a:bodyPr bIns="0" lIns="0" rIns="0" rtlCol="0" tIns="0" vert="horz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dirty="0"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3008551" y="6529068"/>
            <a:ext cx="759950" cy="153888"/>
          </a:xfrm>
          <a:prstGeom prst="rect">
            <a:avLst/>
          </a:prstGeom>
        </p:spPr>
        <p:txBody>
          <a:bodyPr anchor="ctr" bIns="0" lIns="0" rIns="0" rtlCol="0" tIns="0" vert="horz" wrap="square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2993839-9FF0-4423-B264-00D838BD1305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920896" y="6529068"/>
            <a:ext cx="2087655" cy="153888"/>
          </a:xfrm>
          <a:prstGeom prst="rect">
            <a:avLst/>
          </a:prstGeom>
        </p:spPr>
        <p:txBody>
          <a:bodyPr anchor="ctr" bIns="0" lIns="0" rIns="0" rtlCol="0" tIns="0" vert="horz" wrap="square">
            <a:spAutoFit/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en-US"/>
              <a:t>SALES &amp; TECHNICAL PRESENTATION VP300 HEPA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479426" y="6529068"/>
            <a:ext cx="270170" cy="153888"/>
          </a:xfrm>
          <a:prstGeom prst="rect">
            <a:avLst/>
          </a:prstGeom>
        </p:spPr>
        <p:txBody>
          <a:bodyPr anchor="ctr" bIns="0" lIns="0" rIns="0" rtlCol="0" tIns="0" vert="horz" wrap="square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C385236-B7BA-4938-9EA6-6DEC8CA653D7}" type="slidenum">
              <a:rPr lang="en-US" smtClean="0"/>
              <a:pPr/>
              <a:t>‹#›</a:t>
            </a:fld>
            <a:endParaRPr dirty="0" lang="en-US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554F899-0C42-4584-AB31-B3CB5C39A5FE}"/>
              </a:ext>
            </a:extLst>
          </p:cNvPr>
          <p:cNvPicPr>
            <a:picLocks noChangeAspect="1"/>
          </p:cNvPicPr>
          <p:nvPr userDrawn="1"/>
        </p:nvPicPr>
        <p:blipFill>
          <a:blip cstate="print" r:embed="rId2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1763" y="6280109"/>
            <a:ext cx="1698923" cy="57803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F4330D-ED58-4D57-AF19-921FEB513F99}"/>
              </a:ext>
            </a:extLst>
          </p:cNvPr>
          <p:cNvCxnSpPr/>
          <p:nvPr userDrawn="1"/>
        </p:nvCxnSpPr>
        <p:spPr>
          <a:xfrm>
            <a:off x="759891" y="6529068"/>
            <a:ext cx="0" cy="153888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565658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97" r:id="rId2"/>
    <p:sldLayoutId id="2147483735" r:id="rId3"/>
    <p:sldLayoutId id="2147483698" r:id="rId4"/>
    <p:sldLayoutId id="2147483660" r:id="rId5"/>
    <p:sldLayoutId id="2147483725" r:id="rId6"/>
    <p:sldLayoutId id="2147483650" r:id="rId7"/>
    <p:sldLayoutId id="2147483652" r:id="rId8"/>
    <p:sldLayoutId id="2147483721" r:id="rId9"/>
    <p:sldLayoutId id="2147483724" r:id="rId10"/>
    <p:sldLayoutId id="2147483653" r:id="rId11"/>
    <p:sldLayoutId id="2147483723" r:id="rId12"/>
    <p:sldLayoutId id="2147483654" r:id="rId13"/>
    <p:sldLayoutId id="2147483732" r:id="rId14"/>
    <p:sldLayoutId id="2147483731" r:id="rId15"/>
    <p:sldLayoutId id="2147483728" r:id="rId16"/>
    <p:sldLayoutId id="2147483736" r:id="rId17"/>
    <p:sldLayoutId id="2147483720" r:id="rId18"/>
    <p:sldLayoutId id="2147483737" r:id="rId19"/>
  </p:sldLayoutIdLst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1023967" eaLnBrk="1" hangingPunct="1" latinLnBrk="0" rtl="0">
        <a:lnSpc>
          <a:spcPts val="3100"/>
        </a:lnSpc>
        <a:spcBef>
          <a:spcPct val="0"/>
        </a:spcBef>
        <a:spcAft>
          <a:spcPts val="400"/>
        </a:spcAft>
        <a:buNone/>
        <a:tabLst>
          <a:tab algn="l" pos="989013"/>
        </a:tabLst>
        <a:defRPr b="1" kern="1200" sz="28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1023967" eaLnBrk="1" hangingPunct="1" indent="-199105" latinLnBrk="0" marL="199105" rtl="0">
        <a:spcBef>
          <a:spcPct val="20000"/>
        </a:spcBef>
        <a:buFont charset="0" panose="020B0604020202020204" pitchFamily="34" typeface="Arial"/>
        <a:buChar char="•"/>
        <a:defRPr kern="1200" sz="1400">
          <a:solidFill>
            <a:schemeClr val="tx1"/>
          </a:solidFill>
          <a:latin typeface="+mn-lt"/>
          <a:ea typeface="+mn-ea"/>
          <a:cs typeface="+mn-cs"/>
        </a:defRPr>
      </a:lvl1pPr>
      <a:lvl2pPr algn="l" defTabSz="1023967" eaLnBrk="1" hangingPunct="1" indent="-199105" latinLnBrk="0" marL="398209" rtl="0">
        <a:spcBef>
          <a:spcPct val="20000"/>
        </a:spcBef>
        <a:buFont charset="0" panose="020B0604020202020204" pitchFamily="34" typeface="Arial"/>
        <a:buChar char="–"/>
        <a:defRPr kern="1200" sz="1400">
          <a:solidFill>
            <a:schemeClr val="tx1"/>
          </a:solidFill>
          <a:latin typeface="+mn-lt"/>
          <a:ea typeface="+mn-ea"/>
          <a:cs typeface="+mn-cs"/>
        </a:defRPr>
      </a:lvl2pPr>
      <a:lvl3pPr algn="l" defTabSz="1023967" eaLnBrk="1" hangingPunct="1" indent="-199105" latinLnBrk="0" marL="597314" rtl="0">
        <a:spcBef>
          <a:spcPct val="20000"/>
        </a:spcBef>
        <a:buFont charset="0" panose="02070309020205020404" pitchFamily="49" typeface="Courier New"/>
        <a:buChar char="o"/>
        <a:defRPr kern="1200" sz="1300">
          <a:solidFill>
            <a:schemeClr val="tx1"/>
          </a:solidFill>
          <a:latin typeface="+mn-lt"/>
          <a:ea typeface="+mn-ea"/>
          <a:cs typeface="+mn-cs"/>
        </a:defRPr>
      </a:lvl3pPr>
      <a:lvl4pPr algn="l" defTabSz="1023967" eaLnBrk="1" hangingPunct="1" indent="-213327" latinLnBrk="0" marL="810641" rtl="0">
        <a:spcBef>
          <a:spcPct val="20000"/>
        </a:spcBef>
        <a:buFont charset="0" panose="02070309020205020404" pitchFamily="49" typeface="Courier New"/>
        <a:buChar char="o"/>
        <a:defRPr kern="1200" sz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3967" eaLnBrk="1" hangingPunct="1" indent="-199105" latinLnBrk="0" marL="1009745" rtl="0">
        <a:spcBef>
          <a:spcPct val="20000"/>
        </a:spcBef>
        <a:buFont charset="0" panose="02070309020205020404" pitchFamily="49" typeface="Courier New"/>
        <a:buChar char="o"/>
        <a:defRPr kern="1200" sz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1023967" eaLnBrk="1" hangingPunct="1" indent="-255992" latinLnBrk="0" marL="2815910" rtl="0">
        <a:spcBef>
          <a:spcPct val="20000"/>
        </a:spcBef>
        <a:buFont charset="0" panose="020B0604020202020204" pitchFamily="34" typeface="Arial"/>
        <a:buChar char="•"/>
        <a:defRPr kern="1200" sz="2300">
          <a:solidFill>
            <a:schemeClr val="tx1"/>
          </a:solidFill>
          <a:latin typeface="+mn-lt"/>
          <a:ea typeface="+mn-ea"/>
          <a:cs typeface="+mn-cs"/>
        </a:defRPr>
      </a:lvl6pPr>
      <a:lvl7pPr algn="l" defTabSz="1023967" eaLnBrk="1" hangingPunct="1" indent="-255992" latinLnBrk="0" marL="3327892" rtl="0">
        <a:spcBef>
          <a:spcPct val="20000"/>
        </a:spcBef>
        <a:buFont charset="0" panose="020B0604020202020204" pitchFamily="34" typeface="Arial"/>
        <a:buChar char="•"/>
        <a:defRPr kern="1200" sz="2300">
          <a:solidFill>
            <a:schemeClr val="tx1"/>
          </a:solidFill>
          <a:latin typeface="+mn-lt"/>
          <a:ea typeface="+mn-ea"/>
          <a:cs typeface="+mn-cs"/>
        </a:defRPr>
      </a:lvl7pPr>
      <a:lvl8pPr algn="l" defTabSz="1023967" eaLnBrk="1" hangingPunct="1" indent="-255992" latinLnBrk="0" marL="3839876" rtl="0">
        <a:spcBef>
          <a:spcPct val="20000"/>
        </a:spcBef>
        <a:buFont charset="0" panose="020B0604020202020204" pitchFamily="34" typeface="Arial"/>
        <a:buChar char="•"/>
        <a:defRPr kern="1200" sz="2300">
          <a:solidFill>
            <a:schemeClr val="tx1"/>
          </a:solidFill>
          <a:latin typeface="+mn-lt"/>
          <a:ea typeface="+mn-ea"/>
          <a:cs typeface="+mn-cs"/>
        </a:defRPr>
      </a:lvl8pPr>
      <a:lvl9pPr algn="l" defTabSz="1023967" eaLnBrk="1" hangingPunct="1" indent="-255992" latinLnBrk="0" marL="4351859" rtl="0">
        <a:spcBef>
          <a:spcPct val="20000"/>
        </a:spcBef>
        <a:buFont charset="0" panose="020B0604020202020204" pitchFamily="34" typeface="Arial"/>
        <a:buChar char="•"/>
        <a:defRPr kern="1200" sz="2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1023967" eaLnBrk="1" hangingPunct="1" latinLnBrk="0" marL="0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1pPr>
      <a:lvl2pPr algn="l" defTabSz="1023967" eaLnBrk="1" hangingPunct="1" latinLnBrk="0" marL="511984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2pPr>
      <a:lvl3pPr algn="l" defTabSz="1023967" eaLnBrk="1" hangingPunct="1" latinLnBrk="0" marL="1023967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1023967" eaLnBrk="1" hangingPunct="1" latinLnBrk="0" marL="1535951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1023967" eaLnBrk="1" hangingPunct="1" latinLnBrk="0" marL="2047934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1023967" eaLnBrk="1" hangingPunct="1" latinLnBrk="0" marL="2559918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1023967" eaLnBrk="1" hangingPunct="1" latinLnBrk="0" marL="3071901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1023967" eaLnBrk="1" hangingPunct="1" latinLnBrk="0" marL="3583884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1023967" eaLnBrk="1" hangingPunct="1" latinLnBrk="0" marL="4095868" rtl="0"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4" orient="horz" pos="3952" userDrawn="1">
          <p15:clr>
            <a:srgbClr val="F26B43"/>
          </p15:clr>
        </p15:guide>
        <p15:guide id="5" pos="7378" userDrawn="1">
          <p15:clr>
            <a:srgbClr val="F26B43"/>
          </p15:clr>
        </p15:guide>
        <p15:guide id="10" orient="horz" pos="890" userDrawn="1">
          <p15:clr>
            <a:srgbClr val="F26B43"/>
          </p15:clr>
        </p15:guide>
        <p15:guide id="18" pos="1317" userDrawn="1">
          <p15:clr>
            <a:srgbClr val="A4A3A4"/>
          </p15:clr>
        </p15:guide>
        <p15:guide id="19" pos="1452" userDrawn="1">
          <p15:clr>
            <a:srgbClr val="A4A3A4"/>
          </p15:clr>
        </p15:guide>
        <p15:guide id="22" pos="2544" userDrawn="1">
          <p15:clr>
            <a:srgbClr val="A4A3A4"/>
          </p15:clr>
        </p15:guide>
        <p15:guide id="23" pos="2679" userDrawn="1">
          <p15:clr>
            <a:srgbClr val="A4A3A4"/>
          </p15:clr>
        </p15:guide>
        <p15:guide id="26" pos="3771" userDrawn="1">
          <p15:clr>
            <a:srgbClr val="A4A3A4"/>
          </p15:clr>
        </p15:guide>
        <p15:guide id="27" pos="3906" userDrawn="1">
          <p15:clr>
            <a:srgbClr val="A4A3A4"/>
          </p15:clr>
        </p15:guide>
        <p15:guide id="30" pos="4998" userDrawn="1">
          <p15:clr>
            <a:srgbClr val="A4A3A4"/>
          </p15:clr>
        </p15:guide>
        <p15:guide id="31" pos="5133" userDrawn="1">
          <p15:clr>
            <a:srgbClr val="A4A3A4"/>
          </p15:clr>
        </p15:guide>
        <p15:guide id="34" pos="6225" userDrawn="1">
          <p15:clr>
            <a:srgbClr val="A4A3A4"/>
          </p15:clr>
        </p15:guide>
        <p15:guide id="35" pos="63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0.xml.rels><?xml version="1.0" encoding="UTF-8" standalone="yes" ?><Relationships xmlns="http://schemas.openxmlformats.org/package/2006/relationships"><Relationship Id="rId3" Target="../slideLayouts/slideLayout19.xml" Type="http://schemas.openxmlformats.org/officeDocument/2006/relationships/slideLayout"/><Relationship Id="rId2" Target="../tags/tag13.xml" Type="http://schemas.openxmlformats.org/officeDocument/2006/relationships/tags"/><Relationship Id="rId1" Target="../tags/tag12.xml" Type="http://schemas.openxmlformats.org/officeDocument/2006/relationships/tags"/><Relationship Id="rId6" Target="../media/image19.jpg" Type="http://schemas.openxmlformats.org/officeDocument/2006/relationships/image"/><Relationship Id="rId5" Target="../media/image18.emf" Type="http://schemas.openxmlformats.org/officeDocument/2006/relationships/image"/><Relationship Id="rId4" Target="../media/image18.emf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slideLayouts/slideLayout19.xml" Type="http://schemas.openxmlformats.org/officeDocument/2006/relationships/slideLayout"/><Relationship Id="rId2" Target="../tags/tag15.xml" Type="http://schemas.openxmlformats.org/officeDocument/2006/relationships/tags"/><Relationship Id="rId1" Target="../tags/tag14.xml" Type="http://schemas.openxmlformats.org/officeDocument/2006/relationships/tags"/><Relationship Id="rId6" Target="../media/image20.png" Type="http://schemas.openxmlformats.org/officeDocument/2006/relationships/image"/><Relationship Id="rId5" Target="../media/image18.emf" Type="http://schemas.openxmlformats.org/officeDocument/2006/relationships/image"/><Relationship Id="rId4" Target="../media/image18.emf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8BC62DA7-FDE7-C7CA-3865-CC02F80C6B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0C577D60-E544-AB46-B90F-18ABF5EED793}"/>
              </a:ext>
            </a:extLst>
          </p:cNvPr>
          <p:cNvPicPr>
            <a:picLocks noChangeAspect="1" noGrp="1"/>
          </p:cNvPicPr>
          <p:nvPr>
            <p:ph idx="14" sz="quarter" type="pic"/>
          </p:nvPr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"/>
          <a:stretch/>
        </p:blipFill>
        <p:spPr>
          <a:xfrm>
            <a:off x="0" y="1"/>
            <a:ext cx="12192000" cy="627379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2A003B-5BE0-06B0-C8E3-97AD101B1A50}"/>
              </a:ext>
            </a:extLst>
          </p:cNvPr>
          <p:cNvSpPr/>
          <p:nvPr/>
        </p:nvSpPr>
        <p:spPr>
          <a:xfrm>
            <a:off x="0" y="-1"/>
            <a:ext cx="12192000" cy="6273799"/>
          </a:xfrm>
          <a:prstGeom prst="rect">
            <a:avLst/>
          </a:prstGeom>
          <a:gradFill>
            <a:gsLst>
              <a:gs pos="0">
                <a:schemeClr val="tx1">
                  <a:alpha val="90000"/>
                </a:schemeClr>
              </a:gs>
              <a:gs pos="64000">
                <a:srgbClr val="28313F">
                  <a:alpha val="25000"/>
                </a:srgbClr>
              </a:gs>
              <a:gs pos="100000">
                <a:schemeClr val="tx1">
                  <a:alpha val="76000"/>
                </a:schemeClr>
              </a:gs>
            </a:gsLst>
            <a:lin ang="27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4A2743-0AF5-7F08-1B24-00FDC28CAC24}"/>
              </a:ext>
            </a:extLst>
          </p:cNvPr>
          <p:cNvSpPr/>
          <p:nvPr/>
        </p:nvSpPr>
        <p:spPr>
          <a:xfrm>
            <a:off x="0" y="0"/>
            <a:ext cx="12192000" cy="3543300"/>
          </a:xfrm>
          <a:prstGeom prst="rect">
            <a:avLst/>
          </a:prstGeom>
          <a:gradFill>
            <a:gsLst>
              <a:gs pos="0">
                <a:schemeClr val="tx1">
                  <a:alpha val="42000"/>
                </a:schemeClr>
              </a:gs>
              <a:gs pos="91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068CE1-1C78-259D-072D-2BBDE70C2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5000"/>
              </a:lnSpc>
            </a:pPr>
            <a:r>
              <a:rPr dirty="0" lang="en-US">
                <a:solidFill>
                  <a:schemeClr val="bg1"/>
                </a:solidFill>
              </a:rPr>
              <a:t>VP300 HEPA</a:t>
            </a:r>
            <a:br>
              <a:rPr dirty="0" lang="en-US">
                <a:solidFill>
                  <a:schemeClr val="bg1"/>
                </a:solidFill>
              </a:rPr>
            </a:br>
            <a:r>
              <a:rPr b="0" dirty="0" lang="en-US" sz="3000">
                <a:solidFill>
                  <a:schemeClr val="bg1"/>
                </a:solidFill>
                <a:latin typeface="+mn-lt"/>
              </a:rPr>
              <a:t>Sales &amp; Technical presentation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63E40B-3BF9-2419-7D33-1E271111AC0E}"/>
                  </a:ext>
                </a:extLst>
              </p14:cNvPr>
              <p14:cNvContentPartPr/>
              <p14:nvPr/>
            </p14:nvContentPartPr>
            <p14:xfrm>
              <a:off x="-255960" y="1515154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6939D6-6557-4237-898B-931BC890A7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64960" y="150651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8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hidden="1" id="6" name="Object 5">
            <a:extLst>
              <a:ext uri="{FF2B5EF4-FFF2-40B4-BE49-F238E27FC236}">
                <a16:creationId xmlns:a16="http://schemas.microsoft.com/office/drawing/2014/main" id="{352E4C44-75CC-4132-9FCB-EB9708929DAB}"/>
              </a:ext>
            </a:extLst>
          </p:cNvPr>
          <p:cNvPicPr/>
          <p:nvPr/>
        </p:nvPicPr>
        <p:blipFill>
          <a:blip r:embed="rId4"/>
          <a:stretch>
            <a:fillRect/>
          </a:stretch>
          <a:srcRect/>
        </p:blipFill>
        <p:spPr>
          <a:xfrm>
            <a:off x="1588" y="1588"/>
            <a:ext cx="1588" cy="1588"/>
          </a:xfrm>
          <a:prstGeom prst="rect">
            <a:avLst/>
          </a:prstGeom>
        </p:spPr>
      </p:pic>
      <p:sp>
        <p:nvSpPr>
          <p:cNvPr hidden="1" id="5" name="Rectangle 4">
            <a:extLst>
              <a:ext uri="{FF2B5EF4-FFF2-40B4-BE49-F238E27FC236}">
                <a16:creationId xmlns:a16="http://schemas.microsoft.com/office/drawing/2014/main" id="{8C4705D2-F52F-4913-B137-5D6DEE9EBC0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vert="horz" wrap="none">
            <a:noAutofit/>
          </a:bodyPr>
          <a:lstStyle/>
          <a:p>
            <a:pPr algn="ctr"/>
            <a:endParaRPr err="1" lang="en-GB" noProof="0" sz="2800">
              <a:latin charset="0" panose="020B0604020202020204" typeface="Maersk Headline Office Light"/>
              <a:ea typeface="+mj-ea"/>
              <a:cs typeface="+mj-cs"/>
              <a:sym charset="0" panose="020B0604020202020204" typeface="Maersk Headline Office Ligh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F1204-11A2-4AF8-84B6-A878EF89B30F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Product Review Q3 2021</a:t>
            </a:r>
          </a:p>
        </p:txBody>
      </p:sp>
      <p:sp>
        <p:nvSpPr>
          <p:cNvPr id="24" name="Pladsholder til indhold 9">
            <a:extLst>
              <a:ext uri="{FF2B5EF4-FFF2-40B4-BE49-F238E27FC236}">
                <a16:creationId xmlns:a16="http://schemas.microsoft.com/office/drawing/2014/main" id="{BD6E015F-63A8-494C-A211-C3A362511079}"/>
              </a:ext>
            </a:extLst>
          </p:cNvPr>
          <p:cNvSpPr txBox="1">
            <a:spLocks/>
          </p:cNvSpPr>
          <p:nvPr/>
        </p:nvSpPr>
        <p:spPr>
          <a:xfrm>
            <a:off x="6470507" y="1598242"/>
            <a:ext cx="4997098" cy="5111162"/>
          </a:xfrm>
          <a:prstGeom prst="rect">
            <a:avLst/>
          </a:prstGeom>
          <a:noFill/>
        </p:spPr>
        <p:txBody>
          <a:bodyPr anchor="t" bIns="45720" lIns="91440" rIns="91440" tIns="45720"/>
          <a:lstStyle>
            <a:lvl1pPr algn="l" defTabSz="914400" eaLnBrk="1" hangingPunct="1" indent="-180000" latinLnBrk="0" marL="1800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180000" latinLnBrk="0" marL="360000" rtl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charset="0" panose="020B0604020202020204" pitchFamily="34" typeface="Arial"/>
              <a:buChar char="•"/>
              <a:defRPr kern="1200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180000" latinLnBrk="0" marL="540000" rtl="0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charset="0" panose="020B0604020202020204" pitchFamily="34" typeface="Arial"/>
              <a:buChar char="•"/>
              <a:defRPr kern="1200"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charset="0" panose="020B0604020202020204" pitchFamily="34" typeface="Arial"/>
              <a:buChar char="​"/>
              <a:defRPr b="1" kern="1200" sz="16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charset="0" panose="020B0604020202020204" pitchFamily="34" typeface="Arial"/>
              <a:buChar char="​"/>
              <a:tabLst/>
              <a:defRPr i="0"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0" latinLnBrk="0" mar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charset="0" panose="020B0604020202020204" pitchFamily="34" typeface="Arial"/>
              <a:buChar char="​"/>
              <a:defRPr i="1" kern="1200" sz="2000">
                <a:solidFill>
                  <a:schemeClr val="tx1"/>
                </a:solidFill>
                <a:latin charset="0" panose="00000500000000000000" pitchFamily="2" typeface="Maersk Headline Office"/>
                <a:ea typeface="+mn-ea"/>
                <a:cs typeface="+mn-cs"/>
              </a:defRPr>
            </a:lvl6pPr>
            <a:lvl7pPr algn="l" defTabSz="914400" eaLnBrk="1" hangingPunct="1" indent="0" latinLnBrk="0" mar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charset="0" panose="020B0604020202020204" pitchFamily="34" typeface="Arial"/>
              <a:buChar char="​"/>
              <a:defRPr b="0" baseline="0" kern="120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0" latinLnBrk="0" mar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charset="0" panose="020B0604020202020204" pitchFamily="34" typeface="Arial"/>
              <a:buChar char="​"/>
              <a:defRPr b="0" kern="120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0" latinLnBrk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charset="0" panose="020B0604020202020204" pitchFamily="34" typeface="Arial"/>
              <a:buChar char="​"/>
              <a:defRPr baseline="0" kern="1200" sz="60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b="1" dirty="0" lang="en-GB" sz="1100"/>
              <a:t>Reason for developing the VP300 R:</a:t>
            </a:r>
            <a:endParaRPr b="1" dirty="0" lang="en-DK" sz="1100"/>
          </a:p>
          <a:p>
            <a:pPr indent="0" marL="0">
              <a:buNone/>
            </a:pPr>
            <a:br>
              <a:rPr b="1" dirty="0" lang="en-DK" sz="1100"/>
            </a:br>
            <a:r>
              <a:rPr dirty="0" lang="en-GB" sz="1100"/>
              <a:t>Increased focus on sustainable products led us to update our VP300 </a:t>
            </a:r>
            <a:r>
              <a:rPr dirty="0" lang="en-DK" sz="1100"/>
              <a:t>range with a model</a:t>
            </a:r>
            <a:r>
              <a:rPr dirty="0" lang="en-GB" sz="1100"/>
              <a:t> with 30% PCR plastic. This strategic move aligns with customer demand for sustainability and enhances our competitive market position.</a:t>
            </a:r>
            <a:endParaRPr b="1" dirty="0" lang="en-DK" sz="1100"/>
          </a:p>
          <a:p>
            <a:pPr indent="0" marL="0">
              <a:buFont charset="0" panose="020B0604020202020204" pitchFamily="34" typeface="Arial"/>
              <a:buNone/>
            </a:pPr>
            <a:r>
              <a:rPr b="1" dirty="0" lang="en-DK" sz="1100">
                <a:latin typeface="+mj-lt"/>
              </a:rPr>
              <a:t>Product highlights: Made out of 30% sustainable PCR </a:t>
            </a:r>
            <a:r>
              <a:rPr b="1" dirty="0" err="1" lang="en-DK" sz="1100">
                <a:latin typeface="+mj-lt"/>
              </a:rPr>
              <a:t>plast</a:t>
            </a:r>
            <a:endParaRPr b="1" dirty="0" lang="en-DK" sz="1100">
              <a:latin typeface="+mj-lt"/>
            </a:endParaRPr>
          </a:p>
          <a:p>
            <a:pPr indent="-179705" marL="179705"/>
            <a:r>
              <a:rPr dirty="0" lang="en-GB" sz="1100"/>
              <a:t>The VP300 R retains the reliable and durable features of the original VP300 series, making it suitable for daily use in various applications such as offices, hotel rooms, and retail outlets.</a:t>
            </a:r>
            <a:endParaRPr dirty="0" lang="en-DK" sz="1100">
              <a:ea typeface="Roboto Light"/>
              <a:cs typeface="Roboto Light"/>
            </a:endParaRPr>
          </a:p>
          <a:p>
            <a:pPr indent="-179705" marL="179705"/>
            <a:r>
              <a:rPr dirty="0" lang="en-GB" sz="1100"/>
              <a:t>It stands out with a </a:t>
            </a:r>
            <a:r>
              <a:rPr b="1" dirty="0" lang="en-GB" sz="1100"/>
              <a:t>composition of 30% Post Consumer Recycled (PCR) plastic</a:t>
            </a:r>
            <a:r>
              <a:rPr dirty="0" lang="en-GB" sz="1100"/>
              <a:t> mixed with 70% virgin plastic. </a:t>
            </a:r>
            <a:r>
              <a:rPr b="1" dirty="0" lang="en-GB" sz="1100"/>
              <a:t>This sets it apart from competitors </a:t>
            </a:r>
            <a:r>
              <a:rPr dirty="0" lang="en-GB" sz="1100"/>
              <a:t>like Kärcher’s </a:t>
            </a:r>
            <a:r>
              <a:rPr dirty="0" err="1" lang="en-GB" sz="1100"/>
              <a:t>Re!Plast</a:t>
            </a:r>
            <a:r>
              <a:rPr dirty="0" lang="en-GB" sz="1100"/>
              <a:t> and </a:t>
            </a:r>
            <a:r>
              <a:rPr dirty="0" err="1" lang="en-GB" sz="1100"/>
              <a:t>Numatic’s</a:t>
            </a:r>
            <a:r>
              <a:rPr dirty="0" lang="en-GB" sz="1100"/>
              <a:t> ERP180 </a:t>
            </a:r>
            <a:r>
              <a:rPr dirty="0" err="1" lang="en-GB" sz="1100"/>
              <a:t>ReFlo</a:t>
            </a:r>
            <a:r>
              <a:rPr dirty="0" lang="en-GB" sz="1100"/>
              <a:t>, which use solely Post Industrial Recycled (PIR) plastic</a:t>
            </a:r>
            <a:endParaRPr dirty="0" lang="en-GB" sz="1100">
              <a:ea typeface="Roboto Light"/>
              <a:cs typeface="Roboto Light"/>
            </a:endParaRPr>
          </a:p>
          <a:p>
            <a:pPr indent="-179705" marL="179705"/>
            <a:r>
              <a:rPr dirty="0" lang="en-GB" sz="1100"/>
              <a:t>The VP300 R has 18 plastic components, each composed of 30% PCR Recycled material, spanning a total of 11 recycled materials. </a:t>
            </a:r>
            <a:endParaRPr dirty="0" lang="en-DK" sz="1100"/>
          </a:p>
          <a:p>
            <a:pPr indent="-179705" marL="179705"/>
            <a:r>
              <a:rPr dirty="0" lang="en-GB" sz="1100"/>
              <a:t>Using PCR plastic, not PIR plastic, makes us uniquely sustainable. </a:t>
            </a:r>
            <a:r>
              <a:rPr b="1" dirty="0" lang="en-GB" sz="1100"/>
              <a:t>Our process is third-party verified</a:t>
            </a:r>
            <a:r>
              <a:rPr dirty="0" lang="en-GB" sz="1100"/>
              <a:t> for credibility.</a:t>
            </a:r>
            <a:endParaRPr dirty="0" lang="en-US" sz="1100">
              <a:ea typeface="Roboto Light"/>
              <a:cs typeface="Roboto Light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77CE653-D167-0514-C278-CE4931420DE0}"/>
              </a:ext>
            </a:extLst>
          </p:cNvPr>
          <p:cNvSpPr txBox="1">
            <a:spLocks/>
          </p:cNvSpPr>
          <p:nvPr/>
        </p:nvSpPr>
        <p:spPr>
          <a:xfrm>
            <a:off x="409757" y="873419"/>
            <a:ext cx="11235102" cy="376456"/>
          </a:xfrm>
          <a:prstGeom prst="rect">
            <a:avLst/>
          </a:prstGeom>
        </p:spPr>
        <p:txBody>
          <a:bodyPr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lang="en-DK"/>
              <a:t>Background for updating the existing VP300  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28A3D5BD-CC01-80DF-EDE5-072EAFAE6E8A}"/>
              </a:ext>
            </a:extLst>
          </p:cNvPr>
          <p:cNvSpPr txBox="1">
            <a:spLocks/>
          </p:cNvSpPr>
          <p:nvPr/>
        </p:nvSpPr>
        <p:spPr>
          <a:xfrm>
            <a:off x="479425" y="452212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Introducing the Nilfisk </a:t>
            </a:r>
            <a:r>
              <a:rPr lang="en-DK"/>
              <a:t>VP300 R</a:t>
            </a:r>
            <a:r>
              <a:rPr lang="en-GB"/>
              <a:t> </a:t>
            </a:r>
            <a:endParaRPr lang="en-DK"/>
          </a:p>
        </p:txBody>
      </p:sp>
      <p:pic>
        <p:nvPicPr>
          <p:cNvPr descr="A black vacuum cleaner with wheels&#10;&#10;Description automatically generated" id="4" name="Picture 3">
            <a:extLst>
              <a:ext uri="{FF2B5EF4-FFF2-40B4-BE49-F238E27FC236}">
                <a16:creationId xmlns:a16="http://schemas.microsoft.com/office/drawing/2014/main" id="{77D98601-83A9-3249-A165-FDDDF018B4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757" y="1494850"/>
            <a:ext cx="4981066" cy="511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64670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hidden="1" id="6" name="Object 5">
            <a:extLst>
              <a:ext uri="{FF2B5EF4-FFF2-40B4-BE49-F238E27FC236}">
                <a16:creationId xmlns:a16="http://schemas.microsoft.com/office/drawing/2014/main" id="{352E4C44-75CC-4132-9FCB-EB9708929DAB}"/>
              </a:ext>
            </a:extLst>
          </p:cNvPr>
          <p:cNvPicPr/>
          <p:nvPr/>
        </p:nvPicPr>
        <p:blipFill>
          <a:blip r:embed="rId4"/>
          <a:stretch>
            <a:fillRect/>
          </a:stretch>
          <a:srcRect/>
        </p:blipFill>
        <p:spPr>
          <a:xfrm>
            <a:off x="1588" y="1588"/>
            <a:ext cx="1588" cy="1588"/>
          </a:xfrm>
          <a:prstGeom prst="rect">
            <a:avLst/>
          </a:prstGeom>
        </p:spPr>
      </p:pic>
      <p:sp>
        <p:nvSpPr>
          <p:cNvPr hidden="1" id="5" name="Rectangle 4">
            <a:extLst>
              <a:ext uri="{FF2B5EF4-FFF2-40B4-BE49-F238E27FC236}">
                <a16:creationId xmlns:a16="http://schemas.microsoft.com/office/drawing/2014/main" id="{8C4705D2-F52F-4913-B137-5D6DEE9EBC0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vert="horz" wrap="none">
            <a:noAutofit/>
          </a:bodyPr>
          <a:lstStyle/>
          <a:p>
            <a:pPr algn="ctr"/>
            <a:endParaRPr err="1" lang="en-GB" noProof="0" sz="2800">
              <a:latin charset="0" panose="020B0604020202020204" typeface="Maersk Headline Office Light"/>
              <a:ea typeface="+mj-ea"/>
              <a:cs typeface="+mj-cs"/>
              <a:sym charset="0" panose="020B0604020202020204" typeface="Maersk Headline Office Ligh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F1204-11A2-4AF8-84B6-A878EF89B30F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Product Review Q3 2021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77CE653-D167-0514-C278-CE4931420DE0}"/>
              </a:ext>
            </a:extLst>
          </p:cNvPr>
          <p:cNvSpPr txBox="1">
            <a:spLocks/>
          </p:cNvSpPr>
          <p:nvPr/>
        </p:nvSpPr>
        <p:spPr>
          <a:xfrm>
            <a:off x="409757" y="873419"/>
            <a:ext cx="11235102" cy="376456"/>
          </a:xfrm>
          <a:prstGeom prst="rect">
            <a:avLst/>
          </a:prstGeom>
        </p:spPr>
        <p:txBody>
          <a:bodyPr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dirty="0" lang="en-DK"/>
              <a:t>What is the difference between PCR/PIR </a:t>
            </a:r>
            <a:r>
              <a:rPr dirty="0" err="1" lang="en-DK"/>
              <a:t>plast</a:t>
            </a:r>
            <a:r>
              <a:rPr dirty="0" lang="en-DK"/>
              <a:t> 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28A3D5BD-CC01-80DF-EDE5-072EAFAE6E8A}"/>
              </a:ext>
            </a:extLst>
          </p:cNvPr>
          <p:cNvSpPr txBox="1">
            <a:spLocks/>
          </p:cNvSpPr>
          <p:nvPr/>
        </p:nvSpPr>
        <p:spPr>
          <a:xfrm>
            <a:off x="479425" y="452212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 lang="en-GB"/>
              <a:t>P</a:t>
            </a:r>
            <a:r>
              <a:rPr dirty="0" lang="en-DK"/>
              <a:t>CR vs. PIR explainer </a:t>
            </a:r>
          </a:p>
        </p:txBody>
      </p:sp>
      <p:pic>
        <p:nvPicPr>
          <p:cNvPr descr="A diagram of a recycling process&#10;&#10;Description automatically generated" id="4" name="Picture 3">
            <a:extLst>
              <a:ext uri="{FF2B5EF4-FFF2-40B4-BE49-F238E27FC236}">
                <a16:creationId xmlns:a16="http://schemas.microsoft.com/office/drawing/2014/main" id="{BD41F1AC-2D65-C0CA-1143-1C80117802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6403" y="1499939"/>
            <a:ext cx="8140919" cy="3885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0C3DF6-544A-C8DE-50AF-C705BFDC75B5}"/>
              </a:ext>
            </a:extLst>
          </p:cNvPr>
          <p:cNvSpPr txBox="1"/>
          <p:nvPr/>
        </p:nvSpPr>
        <p:spPr>
          <a:xfrm>
            <a:off x="2471312" y="5596116"/>
            <a:ext cx="763601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en-GB" sz="1050"/>
              <a:t>PCR</a:t>
            </a:r>
            <a:r>
              <a:rPr b="1" dirty="0" lang="en-GB" sz="1050"/>
              <a:t> is made from plastic waste like bottles, packaging, and containers from households, etc.</a:t>
            </a:r>
          </a:p>
          <a:p>
            <a:endParaRPr b="1" dirty="0" lang="en-GB" sz="1050"/>
          </a:p>
          <a:p>
            <a:r>
              <a:rPr dirty="0" lang="en-GB" sz="1050"/>
              <a:t>PIR</a:t>
            </a:r>
            <a:r>
              <a:rPr b="1" dirty="0" lang="en-GB" sz="1050"/>
              <a:t> is made from plastic waste generated from the manufacturing process like rework, regrind, and scraps.</a:t>
            </a:r>
          </a:p>
          <a:p>
            <a:endParaRPr b="1" dirty="0" lang="en-GB" sz="1050"/>
          </a:p>
          <a:p>
            <a:r>
              <a:rPr b="1" dirty="0" lang="en-GB" sz="1050"/>
              <a:t>In short, PCR is a more sustainable type of recycled plastic. Reducing the overall plastic waste has a higher environmental impact</a:t>
            </a:r>
            <a:r>
              <a:rPr b="1" dirty="0" lang="en-GB" sz="1400"/>
              <a:t>.</a:t>
            </a:r>
            <a:br>
              <a:rPr b="1" dirty="0" lang="da-DK" sz="2000"/>
            </a:br>
            <a:endParaRPr b="1" dirty="0" lang="en-DK" sz="2000"/>
          </a:p>
        </p:txBody>
      </p:sp>
    </p:spTree>
    <p:extLst>
      <p:ext uri="{BB962C8B-B14F-4D97-AF65-F5344CB8AC3E}">
        <p14:creationId xmlns:p14="http://schemas.microsoft.com/office/powerpoint/2010/main" val="50448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3E96C-11BE-9363-E70F-DDF7059734F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 dirty="0"/>
              <a:t>SALES &amp; TECHNICAL PRESENTATION VP300 HEPA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955AC-933E-D9E0-AEE7-55C012359D1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88DD809-B75B-BFEF-C356-70DF27133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Technical specifications</a:t>
            </a:r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7D19215-3F91-497D-502A-44AB5996D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81600"/>
              </p:ext>
            </p:extLst>
          </p:nvPr>
        </p:nvGraphicFramePr>
        <p:xfrm>
          <a:off x="479425" y="1542600"/>
          <a:ext cx="11247120" cy="37728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9742706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1094157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09365980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95589029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6418116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8521232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2698315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8885726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Bold" panose="02000000000000000000" pitchFamily="2" charset="0"/>
                      </a:endParaRP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ECO </a:t>
                      </a:r>
                      <a:b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</a:t>
                      </a:r>
                    </a:p>
                  </a:txBody>
                  <a:tcPr marL="36000" marR="36000" marT="108000" marB="108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 300 R </a:t>
                      </a:r>
                      <a:br>
                        <a:rPr lang="pt-BR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pt-BR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BASIC EU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BASIC EU2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NORDIC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EU1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</a:t>
                      </a:r>
                      <a:b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EU2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486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Rated power (W)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400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800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800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800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800/400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800/400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800/400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673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Suction power end of tube (W)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215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215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215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215/110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215/110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215/110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8375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Airflow (l/sec.)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25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32/25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32/25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32/25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8976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Dust bag capacity (l)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3318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Length x width x height (mm)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395x340x390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395x340x390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395x340x390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395x340x390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395x340x390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395x340x390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395x340x390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2309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Cable length (m)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15</a:t>
                      </a:r>
                      <a:endParaRPr lang="en-GB" sz="1200" dirty="0"/>
                    </a:p>
                  </a:txBody>
                  <a:tcPr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15</a:t>
                      </a:r>
                      <a:endParaRPr lang="en-GB" sz="1200" dirty="0"/>
                    </a:p>
                  </a:txBody>
                  <a:tcPr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</a:t>
                      </a:r>
                      <a:endParaRPr lang="en-GB" sz="1200" dirty="0"/>
                    </a:p>
                  </a:txBody>
                  <a:tcPr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3528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Weight (kg)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5,5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5,5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5,5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5,5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5,5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5,5</a:t>
                      </a:r>
                      <a:endParaRPr lang="en-GB" sz="1200" dirty="0"/>
                    </a:p>
                  </a:txBody>
                  <a:tcPr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0404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Item no. 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107415311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107421140 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107415322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107421301 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1074142284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41600870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41600871</a:t>
                      </a:r>
                    </a:p>
                  </a:txBody>
                  <a:tcPr marL="36000" marR="3600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3601709"/>
                  </a:ext>
                </a:extLst>
              </a:tr>
            </a:tbl>
          </a:graphicData>
        </a:graphic>
      </p:graphicFrame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1CBA19F4-857D-1A6B-DF6A-A7F6C2CAA31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061F8C7-F471-4C32-AC19-5817FA619B05}" type="datetime1">
              <a:rPr lang="en-US" smtClean="0"/>
              <a:t>4/29/2024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34A4D-BF3D-E09D-6749-350EB6DEB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8677B-3306-EF1C-D837-6445391BDD5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VP300 HEPA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FE58-A961-37ED-84D8-DE71E4D6B0D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925D66-4F8D-5833-236D-BCEC4A08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Features</a:t>
            </a:r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4B4C694-3B27-88ED-90F5-28951D8EF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95225"/>
              </p:ext>
            </p:extLst>
          </p:nvPr>
        </p:nvGraphicFramePr>
        <p:xfrm>
          <a:off x="479410" y="1544400"/>
          <a:ext cx="11247120" cy="297504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9742706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1094157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09365980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95589029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6418116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8521232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2698315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8885726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Bold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ECO </a:t>
                      </a:r>
                      <a:b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</a:t>
                      </a:r>
                    </a:p>
                  </a:txBody>
                  <a:tcPr marL="0" marR="0" marT="108000" marB="108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 300 R </a:t>
                      </a:r>
                      <a:br>
                        <a:rPr lang="pt-B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pt-B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BASIC EU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BASIC EU2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NORDIC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EU1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EU2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486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Detachable cord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/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/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/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673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With fixed cord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8375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Dust bag 1 pcs.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8976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HEPA filtration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3318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Two speed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2309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H13 Exhaust filter</a:t>
                      </a: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da-DK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8313F"/>
                          </a:solidFill>
                          <a:effectLst/>
                          <a:uLnTx/>
                          <a:uFillTx/>
                          <a:latin typeface="Roboto Light"/>
                          <a:ea typeface="+mn-ea"/>
                          <a:cs typeface="+mn-cs"/>
                        </a:rPr>
                        <a:t>•</a:t>
                      </a:r>
                      <a:endParaRPr lang="en-GB" sz="1200" dirty="0"/>
                    </a:p>
                  </a:txBody>
                  <a:tcPr marL="0" marR="0" marT="108000" marB="108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3528886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78AC5F-6444-308F-7D9B-35FD50A7D46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06C4323-841D-470E-9E9C-8E9F6CF97A4F}" type="datetime1">
              <a:rPr lang="en-US" smtClean="0"/>
              <a:t>4/29/2024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905D1-FE17-C79A-36AD-A766BE94CD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D6860-7153-8FC2-A9A6-3266CE5DF65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 dirty="0"/>
              <a:t>SALES &amp; TECHNICAL PRESENTATION VP300 HEPA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62047-E2EA-1F88-4A03-C8C6BDB4D63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1ECB101-9419-0321-FBD7-576386CFD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Accessories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7E60F71-3A6A-3D07-7521-6A76613C2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420342"/>
              </p:ext>
            </p:extLst>
          </p:nvPr>
        </p:nvGraphicFramePr>
        <p:xfrm>
          <a:off x="479425" y="1141865"/>
          <a:ext cx="11247120" cy="512784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9742706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1094157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09365980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955890298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6418116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8521232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2698315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88857266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Roboto Bold" panose="02000000000000000000" pitchFamily="2" charset="0"/>
                      </a:endParaRP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ECO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</a:t>
                      </a:r>
                    </a:p>
                  </a:txBody>
                  <a:tcPr marL="36000" marR="36000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 300 R </a:t>
                      </a:r>
                      <a:br>
                        <a:rPr lang="pt-BR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pt-BR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BASIC EU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BASIC EU2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HEPA NORDIC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</a:t>
                      </a:r>
                      <a:b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EU1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VP300 </a:t>
                      </a:r>
                      <a:b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</a:br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HEPA EU2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4868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Hose CPL D32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147 0765 500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147 0765 500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147 0765 500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147 0765 500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147 0765 500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147 0765 500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147 0765 500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6735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Extension tube alu.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/>
                        <a:t>011 6431 500</a:t>
                      </a:r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83756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Telescopic tube acc.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107403804</a:t>
                      </a:r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89768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Telescopic tube alu.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011 8130 500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011 8130 500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33183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Crevice Nozzle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107408039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107408039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107408039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107408039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107408039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107408039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107408039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23090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Brush Nozzle D32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140 8244 500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140 8244 500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140 8244 500</a:t>
                      </a:r>
                      <a:endParaRPr lang="en-GB" sz="1200" dirty="0"/>
                    </a:p>
                  </a:txBody>
                  <a:tcPr marT="54000" marB="54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140 8244 500</a:t>
                      </a:r>
                      <a:endParaRPr lang="en-GB" sz="1200" dirty="0"/>
                    </a:p>
                  </a:txBody>
                  <a:tcPr marT="54000" marB="54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140 8244 500</a:t>
                      </a:r>
                      <a:endParaRPr lang="en-GB" sz="1200" dirty="0"/>
                    </a:p>
                  </a:txBody>
                  <a:tcPr marT="54000" marB="54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140 8244 500</a:t>
                      </a:r>
                      <a:endParaRPr lang="en-GB" sz="1200" dirty="0"/>
                    </a:p>
                  </a:txBody>
                  <a:tcPr marT="54000" marB="54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35288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Crevice Nozzle D32 L153 Black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147 0146 500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147 0146 500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147 0146 500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04046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Combi Nozzle RD295P w. Clip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/>
                        <a:t>107417790</a:t>
                      </a:r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45253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NA38 Combi Nozzle WO Click Kit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3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/>
                        <a:t>107418965</a:t>
                      </a:r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03312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Nozzle Multi Surface 32 MM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140 6700 540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140 6700 540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140 6700 540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140 6700 540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140 6700 540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596669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Sack Filter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147 1432 500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147 1432 500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147 1432 500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147 1432 500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147 1432 500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147 1432 500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147 1432 500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1984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HEPA Filter H13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147 1250 600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147 1250 600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147 1250 600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147 1250 600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147 1250 600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147 1250 600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147 1250 600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53592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Detach Cord Set 10m Orange EU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107402676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8658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Detach Cord Set 15m Orange EU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107402901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107402901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17124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Light" panose="02000000000000000000" pitchFamily="2" charset="0"/>
                        </a:rPr>
                        <a:t>Extension Tube Steel D32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140 8246 040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140 8246 040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140 8246 040</a:t>
                      </a:r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54000" marB="54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84449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Item no. 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107415311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107421140 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107415322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107421301 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1074142284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41600870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Roboto Bold" panose="02000000000000000000" pitchFamily="2" charset="0"/>
                        </a:rPr>
                        <a:t>41600871</a:t>
                      </a:r>
                    </a:p>
                  </a:txBody>
                  <a:tcPr marL="36000" marR="36000" marT="54000" marB="54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2269977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EF89E9-4F43-93CC-3151-53E97660872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5A4C1C73-A3F6-4E1A-89D8-D634B4744138}" type="datetime1">
              <a:rPr lang="en-US" smtClean="0"/>
              <a:t>4/29/2024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6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92F6A-6574-62AB-2C2D-D90E91036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E91BBBE-F413-B2BC-186D-CDF3ABD8B75A}"/>
              </a:ext>
            </a:extLst>
          </p:cNvPr>
          <p:cNvSpPr/>
          <p:nvPr/>
        </p:nvSpPr>
        <p:spPr>
          <a:xfrm>
            <a:off x="6205539" y="13719"/>
            <a:ext cx="5986462" cy="62711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485A6-C1D0-8790-BC1E-7DF629092FB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AAB6E33-A271-3EDE-C4FB-6CF563D1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Accessories</a:t>
            </a:r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20823CC-6B29-48A3-E826-F1544898E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49706"/>
              </p:ext>
            </p:extLst>
          </p:nvPr>
        </p:nvGraphicFramePr>
        <p:xfrm>
          <a:off x="479425" y="1416841"/>
          <a:ext cx="5507038" cy="3988800"/>
        </p:xfrm>
        <a:graphic>
          <a:graphicData uri="http://schemas.openxmlformats.org/drawingml/2006/table">
            <a:tbl>
              <a:tblPr/>
              <a:tblGrid>
                <a:gridCol w="3530153">
                  <a:extLst>
                    <a:ext uri="{9D8B030D-6E8A-4147-A177-3AD203B41FA5}">
                      <a16:colId xmlns:a16="http://schemas.microsoft.com/office/drawing/2014/main" val="297427069"/>
                    </a:ext>
                  </a:extLst>
                </a:gridCol>
                <a:gridCol w="1976885">
                  <a:extLst>
                    <a:ext uri="{9D8B030D-6E8A-4147-A177-3AD203B41FA5}">
                      <a16:colId xmlns:a16="http://schemas.microsoft.com/office/drawing/2014/main" val="3109415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dirty="0"/>
                        <a:t>HEPA 13 filter </a:t>
                      </a:r>
                      <a:endParaRPr lang="sv-SE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147 1250 600 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673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dirty="0"/>
                        <a:t>Sack filter 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3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147 1432 500</a:t>
                      </a:r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75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/>
                        <a:t>Disposable fleece bags 10 Ltr, 10 pack</a:t>
                      </a:r>
                      <a:endParaRPr lang="sv-SE" sz="1200" b="0" i="0" u="none" strike="noStrike" baseline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82367820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976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/>
                        <a:t>Disposbale paper bags 10 Ltr, 5 pack</a:t>
                      </a:r>
                      <a:endParaRPr lang="sv-SE" sz="1200" b="0" i="0" u="none" strike="noStrike" baseline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3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82367810</a:t>
                      </a:r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18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dirty="0"/>
                        <a:t>Disposable paper bags 10 </a:t>
                      </a:r>
                      <a:r>
                        <a:rPr lang="en-US" sz="1200" dirty="0" err="1"/>
                        <a:t>Ltr</a:t>
                      </a:r>
                      <a:r>
                        <a:rPr lang="en-US" sz="1200" dirty="0"/>
                        <a:t>, 10 pack 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140 8618 000 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09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dirty="0"/>
                        <a:t>Detachable cord 15 meter EU, orange </a:t>
                      </a:r>
                      <a:endParaRPr lang="sv-SE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3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107402901</a:t>
                      </a:r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86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dirty="0"/>
                        <a:t>Detachable cord 10 meter EU, orange 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107402676</a:t>
                      </a:r>
                      <a:endParaRPr lang="en-GB" sz="1200" dirty="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5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dirty="0"/>
                        <a:t>Detachable cord 10 meter UK, orange </a:t>
                      </a:r>
                      <a:endParaRPr lang="fr-FR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3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107402677</a:t>
                      </a:r>
                      <a:endParaRPr lang="en-GB" sz="1200"/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91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dirty="0"/>
                        <a:t>Detachable cord 10 meter AU/NZ, orange </a:t>
                      </a:r>
                      <a:endParaRPr lang="pl-PL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3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107402678</a:t>
                      </a:r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281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/>
                        <a:t>Numatic Adaptor (20 pcs.) </a:t>
                      </a:r>
                      <a:endParaRPr lang="it-IT" sz="1200" b="0" i="0" u="none" strike="noStrike" baseline="0">
                        <a:solidFill>
                          <a:schemeClr val="tx1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0" marR="0" marT="108000" marB="10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39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107401199</a:t>
                      </a:r>
                    </a:p>
                  </a:txBody>
                  <a:tcPr marL="0" marR="0" marT="108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40544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4CE10520-F558-3F65-FE2C-8764CF69C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998" y="933883"/>
            <a:ext cx="2250541" cy="150549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175171D-B6FB-0871-1197-9A51040A5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520" y="2968188"/>
            <a:ext cx="4076700" cy="30384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3B5F415-3743-6363-C917-034F014D08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9539" y="1336496"/>
            <a:ext cx="2341561" cy="15478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A02D1D1-17AA-8B27-C574-51F29C914F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5381" y="2616403"/>
            <a:ext cx="2332278" cy="1732738"/>
          </a:xfrm>
          <a:prstGeom prst="rect">
            <a:avLst/>
          </a:prstGeom>
        </p:spPr>
      </p:pic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431BFAA6-149A-60DC-98F5-0D57DEAE637C}"/>
              </a:ext>
            </a:extLst>
          </p:cNvPr>
          <p:cNvSpPr txBox="1">
            <a:spLocks/>
          </p:cNvSpPr>
          <p:nvPr/>
        </p:nvSpPr>
        <p:spPr>
          <a:xfrm>
            <a:off x="920896" y="6452124"/>
            <a:ext cx="3117704" cy="307777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2"/>
                </a:solidFill>
              </a:rPr>
              <a:t>SALES &amp; TECHNICAL PRESENTATION VP300 HEPA</a:t>
            </a:r>
          </a:p>
        </p:txBody>
      </p:sp>
      <p:sp>
        <p:nvSpPr>
          <p:cNvPr id="26" name="Date Placeholder 1">
            <a:extLst>
              <a:ext uri="{FF2B5EF4-FFF2-40B4-BE49-F238E27FC236}">
                <a16:creationId xmlns:a16="http://schemas.microsoft.com/office/drawing/2014/main" id="{43D51474-7DD9-9993-BCD2-2F56805FC476}"/>
              </a:ext>
            </a:extLst>
          </p:cNvPr>
          <p:cNvSpPr txBox="1">
            <a:spLocks/>
          </p:cNvSpPr>
          <p:nvPr/>
        </p:nvSpPr>
        <p:spPr>
          <a:xfrm>
            <a:off x="4038600" y="6529068"/>
            <a:ext cx="759950" cy="153888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fld id="{5A4C1C73-A3F6-4E1A-89D8-D634B4744138}" type="datetime1">
              <a:rPr lang="en-US" sz="1000">
                <a:solidFill>
                  <a:schemeClr val="bg2"/>
                </a:solidFill>
              </a:rPr>
              <a:pPr marL="0" indent="0">
                <a:buNone/>
              </a:pPr>
              <a:t>4/29/2024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9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8CEED-261A-1C56-A579-B30E289F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Contents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9DBD3-4CA0-D97D-CA80-2B94616EEF7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Background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2C1C8-ABB7-7C6E-A699-B07A2366FB1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Product Summary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2C4F2-298E-E71C-9AFE-61D5D2A978D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Primary Areas of Applications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D95EE8-A665-AD27-AF75-73268DE9110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Customer Benefits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95AE3C-898D-E144-3F95-5E3BAFBEE3E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Features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BC9353-47F5-2B2F-4B9C-C71F17ABA2F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4DC075A-3AA2-8B4F-49A2-E729CD6AA66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99B7EAC-91A8-7C11-5904-612055E7CE2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5064B87-CFB8-DB91-844C-F0356EF0E07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FE1F9E4-B8AB-5642-1243-AA5302E9BAC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57CD71-BEC8-A7F2-147E-02949BED3AD3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DK" dirty="0">
                <a:ea typeface="ＭＳ Ｐゴシック" pitchFamily="34" charset="-128"/>
              </a:rPr>
              <a:t>VP300 R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8652B95-A095-8BE5-FF33-D391F6376C5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Technical Specification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8FD4ED-987C-E171-7F58-E35E38C2D5C6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32779F0-D2CE-6E96-9B25-305D86B59089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/>
              <a:t>6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4A6988A0-5B2A-7932-B6FA-FDB7DBDC6E2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/>
              <a:t>7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13F7C5B-45B0-626C-1127-AE13F31DBF5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6FFD979-1B7D-A1F8-EBDC-295D618B30D6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D371243-C231-8264-6D43-8DBF7583266B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B812B7A8-4117-C4E2-5677-EE472B3A07BA}"/>
              </a:ext>
            </a:extLst>
          </p:cNvPr>
          <p:cNvSpPr>
            <a:spLocks noGrp="1"/>
          </p:cNvSpPr>
          <p:nvPr>
            <p:ph type="dt" sz="half" idx="61"/>
          </p:nvPr>
        </p:nvSpPr>
        <p:spPr/>
        <p:txBody>
          <a:bodyPr/>
          <a:lstStyle/>
          <a:p>
            <a:fld id="{DBE82F84-0004-4AA1-9F50-EA561FD51292}" type="datetime1">
              <a:rPr lang="en-US" smtClean="0"/>
              <a:t>4/29/2024</a:t>
            </a:fld>
            <a:endParaRPr lang="en-US" dirty="0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91CF64C6-D6C0-8AC7-B617-766EF8E048B9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pPr algn="l"/>
            <a:r>
              <a:rPr lang="en-US" dirty="0"/>
              <a:t>SALES &amp; TECHNICAL PRESENTATION VP300 HEPA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F7509E80-E7F7-D728-A360-E12EE9619BBA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3800277-68CC-C32E-8902-3A2565BADA6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A22D407-A2E2-5C70-A355-48C094814834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1880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Placeholder 36">
            <a:extLst>
              <a:ext uri="{FF2B5EF4-FFF2-40B4-BE49-F238E27FC236}">
                <a16:creationId xmlns:a16="http://schemas.microsoft.com/office/drawing/2014/main" id="{3F4800E7-A8C4-153F-DBB1-5AA6261ACC6C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" t="6"/>
          <a:stretch/>
        </p:blipFill>
        <p:spPr/>
      </p:pic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C88664D-59B0-6531-1F99-D8D59D486DBE}"/>
              </a:ext>
            </a:extLst>
          </p:cNvPr>
          <p:cNvSpPr>
            <a:spLocks noGrp="1"/>
          </p:cNvSpPr>
          <p:nvPr>
            <p:ph idx="18" sz="quarter" type="body"/>
          </p:nvPr>
        </p:nvSpPr>
        <p:spPr>
          <a:xfrm>
            <a:off x="588962" y="1414440"/>
            <a:ext cx="5507038" cy="4870450"/>
          </a:xfrm>
        </p:spPr>
        <p:txBody>
          <a:bodyPr/>
          <a:lstStyle/>
          <a:p>
            <a:pPr algn="l" indent="0" marL="0">
              <a:buNone/>
            </a:pPr>
            <a:endParaRPr b="1" dirty="0" i="0" lang="en-GB" sz="1600">
              <a:solidFill>
                <a:srgbClr val="000000"/>
              </a:solidFill>
              <a:effectLst/>
              <a:latin typeface="+mj-lt"/>
            </a:endParaRPr>
          </a:p>
          <a:p>
            <a:pPr algn="l" indent="0" marL="0">
              <a:buNone/>
            </a:pPr>
            <a:endParaRPr b="1" dirty="0" i="0" lang="en-GB" sz="1600">
              <a:solidFill>
                <a:srgbClr val="000000"/>
              </a:solidFill>
              <a:effectLst/>
              <a:latin typeface="+mj-lt"/>
            </a:endParaRPr>
          </a:p>
          <a:p>
            <a:pPr algn="l" indent="0" marL="0">
              <a:buNone/>
            </a:pPr>
            <a:r>
              <a:rPr dirty="0" i="0" lang="en-GB" spc="20" sz="1600">
                <a:solidFill>
                  <a:schemeClr val="accent3"/>
                </a:solidFill>
                <a:effectLst/>
                <a:latin typeface="+mj-lt"/>
              </a:rPr>
              <a:t>Truly outstanding. Simply reliable. Highly affordable.</a:t>
            </a:r>
            <a:endParaRPr dirty="0" i="0" lang="en-DK" spc="20" sz="1600">
              <a:solidFill>
                <a:schemeClr val="accent3"/>
              </a:solidFill>
              <a:effectLst/>
              <a:latin typeface="+mj-lt"/>
            </a:endParaRPr>
          </a:p>
          <a:p>
            <a:pPr algn="l" indent="0" marL="0">
              <a:buNone/>
            </a:pPr>
            <a:endParaRPr b="1" dirty="0" i="0" lang="en-GB" sz="1600">
              <a:solidFill>
                <a:srgbClr val="000000"/>
              </a:solidFill>
              <a:effectLst/>
            </a:endParaRPr>
          </a:p>
          <a:p>
            <a:pPr algn="l" indent="0" marL="0">
              <a:buNone/>
            </a:pPr>
            <a:r>
              <a:rPr b="0" dirty="0" i="0" lang="en-GB" sz="1600">
                <a:solidFill>
                  <a:srgbClr val="000000"/>
                </a:solidFill>
                <a:effectLst/>
              </a:rPr>
              <a:t>The Nilfisk VP300 is a basic, well-built, thoroughly reliable vacuum cleaner designed with careful attention to both comfort and the environment.</a:t>
            </a:r>
          </a:p>
          <a:p>
            <a:pPr algn="l" indent="0" marL="0">
              <a:buNone/>
            </a:pPr>
            <a:endParaRPr b="0" dirty="0" i="0" lang="en-DK" sz="1600">
              <a:solidFill>
                <a:srgbClr val="000000"/>
              </a:solidFill>
              <a:effectLst/>
            </a:endParaRPr>
          </a:p>
          <a:p>
            <a:pPr algn="l" indent="0" marL="0">
              <a:buNone/>
            </a:pPr>
            <a:r>
              <a:rPr b="0" dirty="0" i="0" lang="en-GB" sz="1600">
                <a:solidFill>
                  <a:srgbClr val="000000"/>
                </a:solidFill>
                <a:effectLst/>
              </a:rPr>
              <a:t>The Nilfisk VP300 series is fitted with a certified HEPA filter which effectively removes dust, pollen, </a:t>
            </a:r>
            <a:r>
              <a:rPr b="0" dirty="0" err="1" i="0" lang="en-GB" sz="1600">
                <a:solidFill>
                  <a:srgbClr val="000000"/>
                </a:solidFill>
                <a:effectLst/>
              </a:rPr>
              <a:t>mold</a:t>
            </a:r>
            <a:r>
              <a:rPr b="0" dirty="0" i="0" lang="en-GB" sz="1600">
                <a:solidFill>
                  <a:srgbClr val="000000"/>
                </a:solidFill>
                <a:effectLst/>
              </a:rPr>
              <a:t>, bacteria, and any airborne particles. A fighting weight of only 5,</a:t>
            </a:r>
            <a:r>
              <a:rPr b="0" dirty="0" i="0" lang="en-DK" sz="1600">
                <a:solidFill>
                  <a:srgbClr val="000000"/>
                </a:solidFill>
                <a:effectLst/>
              </a:rPr>
              <a:t>5</a:t>
            </a:r>
            <a:r>
              <a:rPr b="0" dirty="0" i="0" lang="en-GB" sz="1600">
                <a:solidFill>
                  <a:srgbClr val="000000"/>
                </a:solidFill>
                <a:effectLst/>
              </a:rPr>
              <a:t> kg makes it easy to move around, and with a sound pressure of only </a:t>
            </a:r>
            <a:br>
              <a:rPr b="0" dirty="0" i="0" lang="en-GB" sz="1600">
                <a:solidFill>
                  <a:srgbClr val="000000"/>
                </a:solidFill>
                <a:effectLst/>
              </a:rPr>
            </a:br>
            <a:r>
              <a:rPr b="0" dirty="0" i="0" lang="en-DK" sz="1600">
                <a:solidFill>
                  <a:srgbClr val="000000"/>
                </a:solidFill>
                <a:effectLst/>
              </a:rPr>
              <a:t>62</a:t>
            </a:r>
            <a:r>
              <a:rPr b="0" dirty="0" i="0" lang="en-GB" sz="1600">
                <a:solidFill>
                  <a:srgbClr val="000000"/>
                </a:solidFill>
                <a:effectLst/>
              </a:rPr>
              <a:t> dB</a:t>
            </a:r>
            <a:r>
              <a:rPr b="0" dirty="0" i="0" lang="en-DK" sz="1600">
                <a:solidFill>
                  <a:srgbClr val="000000"/>
                </a:solidFill>
                <a:effectLst/>
              </a:rPr>
              <a:t>(A)</a:t>
            </a:r>
            <a:r>
              <a:rPr b="0" dirty="0" i="0" lang="en-GB" sz="1600">
                <a:solidFill>
                  <a:srgbClr val="000000"/>
                </a:solidFill>
                <a:effectLst/>
              </a:rPr>
              <a:t>, the equivalent of a quiet refrigerator, it is suitable for daytime cleaning.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8C203A47-6A0F-2331-ED37-067B8C27937E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C566682E-BD25-5066-03D7-8EC82ACA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charset="-128" pitchFamily="34" typeface="ＭＳ Ｐゴシック"/>
              </a:rPr>
              <a:t>Background</a:t>
            </a:r>
            <a:endParaRPr lang="en-US"/>
          </a:p>
        </p:txBody>
      </p:sp>
      <p:sp>
        <p:nvSpPr>
          <p:cNvPr id="7" name="Footer Placeholder 26">
            <a:extLst>
              <a:ext uri="{FF2B5EF4-FFF2-40B4-BE49-F238E27FC236}">
                <a16:creationId xmlns:a16="http://schemas.microsoft.com/office/drawing/2014/main" id="{D7E994C5-F5E9-25AF-5AE4-E21773334F26}"/>
              </a:ext>
            </a:extLst>
          </p:cNvPr>
          <p:cNvSpPr txBox="1">
            <a:spLocks/>
          </p:cNvSpPr>
          <p:nvPr/>
        </p:nvSpPr>
        <p:spPr>
          <a:xfrm>
            <a:off x="920896" y="6452124"/>
            <a:ext cx="2894966" cy="307777"/>
          </a:xfrm>
          <a:prstGeom prst="rect">
            <a:avLst/>
          </a:prstGeom>
        </p:spPr>
        <p:txBody>
          <a:bodyPr anchor="ctr" anchorCtr="0"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en-US" sz="1000">
                <a:solidFill>
                  <a:schemeClr val="bg2"/>
                </a:solidFill>
              </a:rPr>
              <a:t>SALES &amp; TECHNICAL PRESENTATION VP300 HEPA</a:t>
            </a:r>
          </a:p>
        </p:txBody>
      </p:sp>
      <p:sp>
        <p:nvSpPr>
          <p:cNvPr id="8" name="Date Placeholder 28">
            <a:extLst>
              <a:ext uri="{FF2B5EF4-FFF2-40B4-BE49-F238E27FC236}">
                <a16:creationId xmlns:a16="http://schemas.microsoft.com/office/drawing/2014/main" id="{3C273163-623A-6200-0E00-2E640BE6D6EB}"/>
              </a:ext>
            </a:extLst>
          </p:cNvPr>
          <p:cNvSpPr txBox="1">
            <a:spLocks/>
          </p:cNvSpPr>
          <p:nvPr/>
        </p:nvSpPr>
        <p:spPr>
          <a:xfrm>
            <a:off x="4038600" y="6529068"/>
            <a:ext cx="759950" cy="153888"/>
          </a:xfrm>
          <a:prstGeom prst="rect">
            <a:avLst/>
          </a:prstGeom>
        </p:spPr>
        <p:txBody>
          <a:bodyPr anchor="ctr" anchorCtr="0"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BE82F84-0004-4AA1-9F50-EA561FD51292}" type="datetime1">
              <a:rPr lang="en-US" sz="1000">
                <a:solidFill>
                  <a:schemeClr val="bg2"/>
                </a:solidFill>
              </a:rPr>
              <a:pPr/>
              <a:t>4/29/2024</a:t>
            </a:fld>
            <a:endParaRPr dirty="0" lang="en-US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2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EC631F5F-BE9D-CC28-3C88-46BE2EDD530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8012" y="76202"/>
            <a:ext cx="5535976" cy="6680866"/>
          </a:xfr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410BF577-7D5C-F328-09D2-BAF167BD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Product summary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5DAF4-0B3F-5F2D-0F74-0C34F0800AF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920896" y="6529068"/>
            <a:ext cx="2946254" cy="153888"/>
          </a:xfrm>
        </p:spPr>
        <p:txBody>
          <a:bodyPr/>
          <a:lstStyle/>
          <a:p>
            <a:pPr algn="l"/>
            <a:r>
              <a:rPr lang="en-US" dirty="0"/>
              <a:t>SALES &amp; TECHNICAL PRESENTATION VP300 HEPA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A05D5-22C7-BE97-699F-A9960E7FE9B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69C6A0-8422-C18D-46BF-26D71FED4DBA}"/>
              </a:ext>
            </a:extLst>
          </p:cNvPr>
          <p:cNvGrpSpPr/>
          <p:nvPr/>
        </p:nvGrpSpPr>
        <p:grpSpPr>
          <a:xfrm>
            <a:off x="475521" y="1824007"/>
            <a:ext cx="2946254" cy="309593"/>
            <a:chOff x="475521" y="1824007"/>
            <a:chExt cx="2946254" cy="30959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7D51DC7-176E-0A9F-D32E-3ABBCF284481}"/>
                </a:ext>
              </a:extLst>
            </p:cNvPr>
            <p:cNvSpPr txBox="1"/>
            <p:nvPr/>
          </p:nvSpPr>
          <p:spPr>
            <a:xfrm>
              <a:off x="479425" y="1824007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400" dirty="0">
                  <a:latin typeface="+mn-lt"/>
                </a:rPr>
                <a:t>Ergonomic carrying handle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6D2AC44-BF2D-0603-680C-B2BA6F432278}"/>
                </a:ext>
              </a:extLst>
            </p:cNvPr>
            <p:cNvCxnSpPr>
              <a:cxnSpLocks/>
            </p:cNvCxnSpPr>
            <p:nvPr/>
          </p:nvCxnSpPr>
          <p:spPr>
            <a:xfrm>
              <a:off x="475521" y="2133600"/>
              <a:ext cx="2946254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581783-60DC-DC72-66A8-52628E3A276C}"/>
              </a:ext>
            </a:extLst>
          </p:cNvPr>
          <p:cNvGrpSpPr/>
          <p:nvPr/>
        </p:nvGrpSpPr>
        <p:grpSpPr>
          <a:xfrm>
            <a:off x="475521" y="2642634"/>
            <a:ext cx="2946254" cy="303153"/>
            <a:chOff x="475521" y="2642634"/>
            <a:chExt cx="2946254" cy="303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144BB0F-39C6-A032-8F61-F4F171F1D1A2}"/>
                </a:ext>
              </a:extLst>
            </p:cNvPr>
            <p:cNvSpPr txBox="1"/>
            <p:nvPr/>
          </p:nvSpPr>
          <p:spPr>
            <a:xfrm>
              <a:off x="479425" y="2642634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Durable on/off switch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3DBEE7C-992B-6176-EFF1-F971CBE9AF37}"/>
                </a:ext>
              </a:extLst>
            </p:cNvPr>
            <p:cNvCxnSpPr>
              <a:cxnSpLocks/>
            </p:cNvCxnSpPr>
            <p:nvPr/>
          </p:nvCxnSpPr>
          <p:spPr>
            <a:xfrm>
              <a:off x="475521" y="2945787"/>
              <a:ext cx="2946254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EC70E62-F441-1385-C8B3-042F4959283A}"/>
              </a:ext>
            </a:extLst>
          </p:cNvPr>
          <p:cNvGrpSpPr/>
          <p:nvPr/>
        </p:nvGrpSpPr>
        <p:grpSpPr>
          <a:xfrm>
            <a:off x="475521" y="3454821"/>
            <a:ext cx="2946254" cy="296713"/>
            <a:chOff x="475521" y="3454821"/>
            <a:chExt cx="2946254" cy="29671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C8011FB-097B-18D3-5779-7BF486D6071F}"/>
                </a:ext>
              </a:extLst>
            </p:cNvPr>
            <p:cNvSpPr txBox="1"/>
            <p:nvPr/>
          </p:nvSpPr>
          <p:spPr>
            <a:xfrm>
              <a:off x="479425" y="3454821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HEPA and sack filter included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9B67A7D-1C51-03D0-170B-A442B08410DF}"/>
                </a:ext>
              </a:extLst>
            </p:cNvPr>
            <p:cNvCxnSpPr>
              <a:cxnSpLocks/>
            </p:cNvCxnSpPr>
            <p:nvPr/>
          </p:nvCxnSpPr>
          <p:spPr>
            <a:xfrm>
              <a:off x="475521" y="3751534"/>
              <a:ext cx="2946254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4A4E42-1F6A-FBB4-0D8A-E82E9520ECD0}"/>
              </a:ext>
            </a:extLst>
          </p:cNvPr>
          <p:cNvGrpSpPr/>
          <p:nvPr/>
        </p:nvGrpSpPr>
        <p:grpSpPr>
          <a:xfrm>
            <a:off x="475521" y="4260568"/>
            <a:ext cx="2946254" cy="290274"/>
            <a:chOff x="475521" y="4260568"/>
            <a:chExt cx="2946254" cy="29027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E2E986F-0172-0843-53A4-A5083F785C04}"/>
                </a:ext>
              </a:extLst>
            </p:cNvPr>
            <p:cNvSpPr txBox="1"/>
            <p:nvPr/>
          </p:nvSpPr>
          <p:spPr>
            <a:xfrm>
              <a:off x="479425" y="4260568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Secure single locking mechanism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870C332-0FF8-B4B1-9A77-6CFD9C09026A}"/>
                </a:ext>
              </a:extLst>
            </p:cNvPr>
            <p:cNvCxnSpPr>
              <a:cxnSpLocks/>
            </p:cNvCxnSpPr>
            <p:nvPr/>
          </p:nvCxnSpPr>
          <p:spPr>
            <a:xfrm>
              <a:off x="475521" y="4550842"/>
              <a:ext cx="2946254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7DFF343-56EB-3970-4B1D-2E18DAF33AA1}"/>
              </a:ext>
            </a:extLst>
          </p:cNvPr>
          <p:cNvGrpSpPr/>
          <p:nvPr/>
        </p:nvGrpSpPr>
        <p:grpSpPr>
          <a:xfrm>
            <a:off x="475521" y="5059877"/>
            <a:ext cx="2946254" cy="283837"/>
            <a:chOff x="475521" y="5059877"/>
            <a:chExt cx="2946254" cy="28383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B14237-3FE3-E63E-50BB-37438649495F}"/>
                </a:ext>
              </a:extLst>
            </p:cNvPr>
            <p:cNvSpPr txBox="1"/>
            <p:nvPr/>
          </p:nvSpPr>
          <p:spPr>
            <a:xfrm>
              <a:off x="479425" y="5059877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400">
                  <a:latin typeface="+mn-lt"/>
                </a:rPr>
                <a:t>Threshold bumper mid castors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7D53AE1-331B-9103-72FC-2457FDD9CCB4}"/>
                </a:ext>
              </a:extLst>
            </p:cNvPr>
            <p:cNvCxnSpPr>
              <a:cxnSpLocks/>
            </p:cNvCxnSpPr>
            <p:nvPr/>
          </p:nvCxnSpPr>
          <p:spPr>
            <a:xfrm>
              <a:off x="475521" y="5343714"/>
              <a:ext cx="2946254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40AD7C9-BC95-31A6-F7BD-4870A61277BB}"/>
              </a:ext>
            </a:extLst>
          </p:cNvPr>
          <p:cNvGrpSpPr/>
          <p:nvPr/>
        </p:nvGrpSpPr>
        <p:grpSpPr>
          <a:xfrm>
            <a:off x="8756119" y="1824007"/>
            <a:ext cx="2954504" cy="309593"/>
            <a:chOff x="8756119" y="1824007"/>
            <a:chExt cx="2954504" cy="30959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D27B896-2D88-AAC5-38E8-30510646C502}"/>
                </a:ext>
              </a:extLst>
            </p:cNvPr>
            <p:cNvSpPr txBox="1"/>
            <p:nvPr/>
          </p:nvSpPr>
          <p:spPr>
            <a:xfrm>
              <a:off x="9088466" y="1824007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Cord storage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E5E6C3F-8161-AE89-987A-6CC47BC863FF}"/>
                </a:ext>
              </a:extLst>
            </p:cNvPr>
            <p:cNvCxnSpPr>
              <a:cxnSpLocks/>
            </p:cNvCxnSpPr>
            <p:nvPr/>
          </p:nvCxnSpPr>
          <p:spPr>
            <a:xfrm>
              <a:off x="8756119" y="2133600"/>
              <a:ext cx="2954504" cy="0"/>
            </a:xfrm>
            <a:prstGeom prst="line">
              <a:avLst/>
            </a:prstGeom>
            <a:ln w="12700"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A6A7F8-150A-7BBF-D05F-D4FA1EC3AB53}"/>
              </a:ext>
            </a:extLst>
          </p:cNvPr>
          <p:cNvGrpSpPr/>
          <p:nvPr/>
        </p:nvGrpSpPr>
        <p:grpSpPr>
          <a:xfrm>
            <a:off x="8743084" y="2642634"/>
            <a:ext cx="2954504" cy="303153"/>
            <a:chOff x="8743084" y="2642634"/>
            <a:chExt cx="2954504" cy="303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7ADC946-5590-828C-CF79-FA7F71E1E145}"/>
                </a:ext>
              </a:extLst>
            </p:cNvPr>
            <p:cNvSpPr txBox="1"/>
            <p:nvPr/>
          </p:nvSpPr>
          <p:spPr>
            <a:xfrm>
              <a:off x="9088466" y="2642634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Convenient tube parking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18E50EA-A625-AB24-2C1C-F6F78D87D458}"/>
                </a:ext>
              </a:extLst>
            </p:cNvPr>
            <p:cNvCxnSpPr>
              <a:cxnSpLocks/>
            </p:cNvCxnSpPr>
            <p:nvPr/>
          </p:nvCxnSpPr>
          <p:spPr>
            <a:xfrm>
              <a:off x="8743084" y="2945787"/>
              <a:ext cx="2954504" cy="0"/>
            </a:xfrm>
            <a:prstGeom prst="line">
              <a:avLst/>
            </a:prstGeom>
            <a:ln w="12700"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E1E34D5-EDAA-9214-AE5A-3F69919A41A5}"/>
              </a:ext>
            </a:extLst>
          </p:cNvPr>
          <p:cNvGrpSpPr/>
          <p:nvPr/>
        </p:nvGrpSpPr>
        <p:grpSpPr>
          <a:xfrm>
            <a:off x="8743084" y="3454821"/>
            <a:ext cx="2954504" cy="296713"/>
            <a:chOff x="8743084" y="3454821"/>
            <a:chExt cx="2954504" cy="29671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633651-EAE2-C50D-8DA0-E4F81CFCD533}"/>
                </a:ext>
              </a:extLst>
            </p:cNvPr>
            <p:cNvSpPr txBox="1"/>
            <p:nvPr/>
          </p:nvSpPr>
          <p:spPr>
            <a:xfrm>
              <a:off x="9088466" y="3454821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Detachable cord*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999DEF6-8D29-E72D-C3AA-206226A9C2FE}"/>
                </a:ext>
              </a:extLst>
            </p:cNvPr>
            <p:cNvCxnSpPr>
              <a:cxnSpLocks/>
            </p:cNvCxnSpPr>
            <p:nvPr/>
          </p:nvCxnSpPr>
          <p:spPr>
            <a:xfrm>
              <a:off x="8743084" y="3751534"/>
              <a:ext cx="2954504" cy="0"/>
            </a:xfrm>
            <a:prstGeom prst="line">
              <a:avLst/>
            </a:prstGeom>
            <a:ln w="12700"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D028049-772C-C71E-243C-77CBDD546C95}"/>
              </a:ext>
            </a:extLst>
          </p:cNvPr>
          <p:cNvGrpSpPr/>
          <p:nvPr/>
        </p:nvGrpSpPr>
        <p:grpSpPr>
          <a:xfrm>
            <a:off x="8743084" y="4260568"/>
            <a:ext cx="2954504" cy="290274"/>
            <a:chOff x="8743084" y="4260568"/>
            <a:chExt cx="2954504" cy="29027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FA30A9-B291-E9DE-0947-F84A8B616758}"/>
                </a:ext>
              </a:extLst>
            </p:cNvPr>
            <p:cNvSpPr txBox="1"/>
            <p:nvPr/>
          </p:nvSpPr>
          <p:spPr>
            <a:xfrm>
              <a:off x="9088466" y="4260568"/>
              <a:ext cx="2607634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Discreet and secure tool holders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00F27E-E6BD-D8DF-1061-90218CD5A85B}"/>
                </a:ext>
              </a:extLst>
            </p:cNvPr>
            <p:cNvCxnSpPr>
              <a:cxnSpLocks/>
            </p:cNvCxnSpPr>
            <p:nvPr/>
          </p:nvCxnSpPr>
          <p:spPr>
            <a:xfrm>
              <a:off x="8743084" y="4550842"/>
              <a:ext cx="2954504" cy="0"/>
            </a:xfrm>
            <a:prstGeom prst="line">
              <a:avLst/>
            </a:prstGeom>
            <a:ln w="12700"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701751B-8DE6-711B-E7BB-7E33CE90784B}"/>
              </a:ext>
            </a:extLst>
          </p:cNvPr>
          <p:cNvGrpSpPr/>
          <p:nvPr/>
        </p:nvGrpSpPr>
        <p:grpSpPr>
          <a:xfrm>
            <a:off x="8743084" y="5059877"/>
            <a:ext cx="2954504" cy="283837"/>
            <a:chOff x="8743084" y="5059877"/>
            <a:chExt cx="2954504" cy="28383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5A6DE08-B592-DA62-93AE-7F6A48B419C2}"/>
                </a:ext>
              </a:extLst>
            </p:cNvPr>
            <p:cNvSpPr txBox="1"/>
            <p:nvPr/>
          </p:nvSpPr>
          <p:spPr>
            <a:xfrm>
              <a:off x="8743084" y="5059877"/>
              <a:ext cx="2953016" cy="21544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400">
                  <a:latin typeface="+mn-lt"/>
                </a:rPr>
                <a:t>Available with various accessories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1A5CD8-BC66-FEFF-DB57-117B1975E3D1}"/>
                </a:ext>
              </a:extLst>
            </p:cNvPr>
            <p:cNvCxnSpPr>
              <a:cxnSpLocks/>
            </p:cNvCxnSpPr>
            <p:nvPr/>
          </p:nvCxnSpPr>
          <p:spPr>
            <a:xfrm>
              <a:off x="8743084" y="5343714"/>
              <a:ext cx="2954504" cy="0"/>
            </a:xfrm>
            <a:prstGeom prst="line">
              <a:avLst/>
            </a:prstGeom>
            <a:ln w="12700"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6C84CCE-C9CC-9888-551A-9DEDFCCBB784}"/>
              </a:ext>
            </a:extLst>
          </p:cNvPr>
          <p:cNvSpPr txBox="1"/>
          <p:nvPr/>
        </p:nvSpPr>
        <p:spPr>
          <a:xfrm>
            <a:off x="9088466" y="5874275"/>
            <a:ext cx="2607634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 dirty="0">
                <a:latin typeface="+mn-lt"/>
              </a:rPr>
              <a:t>*selected models</a:t>
            </a:r>
          </a:p>
        </p:txBody>
      </p:sp>
      <p:sp>
        <p:nvSpPr>
          <p:cNvPr id="47" name="Date Placeholder 46">
            <a:extLst>
              <a:ext uri="{FF2B5EF4-FFF2-40B4-BE49-F238E27FC236}">
                <a16:creationId xmlns:a16="http://schemas.microsoft.com/office/drawing/2014/main" id="{A9E4521C-B89A-51B8-28AE-ECA7C2CBC82E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4038600" y="6529068"/>
            <a:ext cx="759950" cy="153888"/>
          </a:xfrm>
        </p:spPr>
        <p:txBody>
          <a:bodyPr/>
          <a:lstStyle/>
          <a:p>
            <a:fld id="{591CA700-FFA7-4361-935E-22119867D2CC}" type="datetime1">
              <a:rPr lang="en-US" smtClean="0"/>
              <a:t>4/29/2024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B23D2B-8106-4AED-3B7D-60908A3CD133}"/>
              </a:ext>
            </a:extLst>
          </p:cNvPr>
          <p:cNvSpPr>
            <a:spLocks noGrp="1"/>
          </p:cNvSpPr>
          <p:nvPr>
            <p:ph idx="18" sz="quarter" type="body"/>
          </p:nvPr>
        </p:nvSpPr>
        <p:spPr>
          <a:xfrm>
            <a:off x="479425" y="1412875"/>
            <a:ext cx="4895764" cy="4870450"/>
          </a:xfrm>
        </p:spPr>
        <p:txBody>
          <a:bodyPr/>
          <a:lstStyle/>
          <a:p>
            <a:pPr indent="0" marL="0">
              <a:buNone/>
            </a:pPr>
            <a:r>
              <a:rPr dirty="0" lang="en-US" sz="1600"/>
              <a:t>The VP300 HEPA is the ideal cleaner for the customer who requires a reliable economic machine with that little bit extra:</a:t>
            </a:r>
          </a:p>
          <a:p>
            <a:pPr>
              <a:buNone/>
            </a:pPr>
            <a:endParaRPr dirty="0" lang="en-US" sz="1600"/>
          </a:p>
          <a:p>
            <a:r>
              <a:rPr dirty="0" lang="en-US" sz="1600">
                <a:effectLst/>
              </a:rPr>
              <a:t>Hotels</a:t>
            </a:r>
          </a:p>
          <a:p>
            <a:r>
              <a:rPr dirty="0" lang="en-US" sz="1600">
                <a:effectLst/>
              </a:rPr>
              <a:t>Reception areas</a:t>
            </a:r>
          </a:p>
          <a:p>
            <a:r>
              <a:rPr dirty="0" lang="en-US" sz="1600">
                <a:effectLst/>
              </a:rPr>
              <a:t>Offices</a:t>
            </a:r>
          </a:p>
          <a:p>
            <a:r>
              <a:rPr dirty="0" lang="en-US" sz="1600">
                <a:effectLst/>
              </a:rPr>
              <a:t>Shops</a:t>
            </a:r>
          </a:p>
          <a:p>
            <a:r>
              <a:rPr dirty="0" lang="en-US" sz="1600">
                <a:effectLst/>
              </a:rPr>
              <a:t>Schools/universities </a:t>
            </a:r>
          </a:p>
          <a:p>
            <a:endParaRPr dirty="0" lang="en-US" sz="1600">
              <a:effectLst/>
            </a:endParaRPr>
          </a:p>
          <a:p>
            <a:pPr indent="0" marL="0">
              <a:buNone/>
            </a:pPr>
            <a:r>
              <a:rPr dirty="0" lang="en-US" sz="1600"/>
              <a:t>The VP300 HEPA should be run for up to </a:t>
            </a:r>
            <a:r>
              <a:rPr dirty="0" lang="en-DK" sz="1600"/>
              <a:t>several hours </a:t>
            </a:r>
            <a:r>
              <a:rPr dirty="0" lang="en-US" sz="1600"/>
              <a:t>per day in areas that are cleaned regularly.</a:t>
            </a:r>
          </a:p>
          <a:p>
            <a:pPr indent="0" marL="0">
              <a:buNone/>
            </a:pPr>
            <a:endParaRPr dirty="0" lang="en-US" sz="1600">
              <a:effectLst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07166-E34B-80C6-38C6-6ACAE39501C1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09F2D7-098E-825E-8D3C-484F9CC0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Primary areas of applications </a:t>
            </a:r>
            <a:endParaRPr lang="en-US"/>
          </a:p>
        </p:txBody>
      </p:sp>
      <p:pic>
        <p:nvPicPr>
          <p:cNvPr id="9" name="Picture Placeholder 9">
            <a:extLst>
              <a:ext uri="{FF2B5EF4-FFF2-40B4-BE49-F238E27FC236}">
                <a16:creationId xmlns:a16="http://schemas.microsoft.com/office/drawing/2014/main" id="{D41CF1B4-F85C-18DE-E0F0-3DBE6F52004B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" r="4"/>
          <a:stretch/>
        </p:blipFill>
        <p:spPr>
          <a:xfrm>
            <a:off x="6205538" y="0"/>
            <a:ext cx="5986462" cy="628491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AE64D3A-77E3-CFFA-19C0-0D83A5021B9F}"/>
              </a:ext>
            </a:extLst>
          </p:cNvPr>
          <p:cNvSpPr txBox="1">
            <a:spLocks/>
          </p:cNvSpPr>
          <p:nvPr/>
        </p:nvSpPr>
        <p:spPr>
          <a:xfrm>
            <a:off x="920896" y="6529068"/>
            <a:ext cx="2946254" cy="153888"/>
          </a:xfrm>
          <a:prstGeom prst="rect">
            <a:avLst/>
          </a:prstGeom>
        </p:spPr>
        <p:txBody>
          <a:bodyPr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en-US" sz="1000">
                <a:solidFill>
                  <a:schemeClr val="bg2"/>
                </a:solidFill>
              </a:rPr>
              <a:t>SALES &amp; TECHNICAL PRESENTATION VP300 HEPA</a:t>
            </a:r>
          </a:p>
        </p:txBody>
      </p:sp>
      <p:sp>
        <p:nvSpPr>
          <p:cNvPr id="12" name="Date Placeholder 46">
            <a:extLst>
              <a:ext uri="{FF2B5EF4-FFF2-40B4-BE49-F238E27FC236}">
                <a16:creationId xmlns:a16="http://schemas.microsoft.com/office/drawing/2014/main" id="{C0EAE42A-439E-92DE-D665-983C868C56D8}"/>
              </a:ext>
            </a:extLst>
          </p:cNvPr>
          <p:cNvSpPr txBox="1">
            <a:spLocks/>
          </p:cNvSpPr>
          <p:nvPr/>
        </p:nvSpPr>
        <p:spPr>
          <a:xfrm>
            <a:off x="4038600" y="6529068"/>
            <a:ext cx="759950" cy="153888"/>
          </a:xfrm>
          <a:prstGeom prst="rect">
            <a:avLst/>
          </a:prstGeom>
        </p:spPr>
        <p:txBody>
          <a:bodyPr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1CA700-FFA7-4361-935E-22119867D2CC}" type="datetime1">
              <a:rPr lang="en-US" sz="1000">
                <a:solidFill>
                  <a:schemeClr val="bg2"/>
                </a:solidFill>
              </a:rPr>
              <a:pPr/>
              <a:t>4/29/2024</a:t>
            </a:fld>
            <a:endParaRPr dirty="0" lang="en-US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2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9E7D3BFD-59A5-9E6D-BCBC-7D02BEE10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AEF54226-6101-2890-A667-68AF44A741C4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" r="27"/>
          <a:stretch>
            <a:fillRect/>
          </a:stretch>
        </p:blipFill>
        <p:spPr/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A631F1D-02AB-E09B-5436-2D9D4C3C3828}"/>
              </a:ext>
            </a:extLst>
          </p:cNvPr>
          <p:cNvSpPr>
            <a:spLocks noGrp="1"/>
          </p:cNvSpPr>
          <p:nvPr>
            <p:ph idx="18" sz="quarter" type="body"/>
          </p:nvPr>
        </p:nvSpPr>
        <p:spPr>
          <a:xfrm>
            <a:off x="479424" y="1412875"/>
            <a:ext cx="5299075" cy="487045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dirty="0" lang="en-US" sz="1600">
                <a:latin typeface="+mj-lt"/>
              </a:rPr>
              <a:t>Key selling points</a:t>
            </a:r>
          </a:p>
          <a:p>
            <a:pPr>
              <a:spcBef>
                <a:spcPts val="600"/>
              </a:spcBef>
            </a:pPr>
            <a:r>
              <a:rPr dirty="0" lang="en-GB" sz="1600">
                <a:effectLst/>
              </a:rPr>
              <a:t>Low noise level compared to positioning</a:t>
            </a:r>
            <a:r>
              <a:rPr dirty="0" lang="en-US" sz="1600"/>
              <a:t>; Sound pressure level of 62 dB(A), reduces disturbance when cleaning in occupied areas</a:t>
            </a:r>
          </a:p>
          <a:p>
            <a:pPr>
              <a:spcBef>
                <a:spcPts val="600"/>
              </a:spcBef>
            </a:pPr>
            <a:r>
              <a:rPr dirty="0" lang="en-US" sz="1600"/>
              <a:t>Certified HEPA filter for cleaner environment</a:t>
            </a:r>
          </a:p>
          <a:p>
            <a:pPr>
              <a:spcBef>
                <a:spcPts val="600"/>
              </a:spcBef>
            </a:pPr>
            <a:r>
              <a:rPr dirty="0" lang="en-GB" sz="1600">
                <a:effectLst/>
              </a:rPr>
              <a:t>Detachable cord, minimizes downtime (selected models)</a:t>
            </a:r>
            <a:endParaRPr dirty="0" lang="en-DK" sz="1600">
              <a:effectLst/>
            </a:endParaRPr>
          </a:p>
          <a:p>
            <a:pPr>
              <a:spcBef>
                <a:spcPts val="600"/>
              </a:spcBef>
            </a:pPr>
            <a:r>
              <a:rPr dirty="0" lang="en-GB" sz="1600">
                <a:effectLst/>
              </a:rPr>
              <a:t>Orange cord, minimizes the risk of people tripping (selected models; mainly detachable)</a:t>
            </a:r>
            <a:endParaRPr dirty="0" lang="en-DK" sz="1600">
              <a:effectLst/>
            </a:endParaRPr>
          </a:p>
          <a:p>
            <a:pPr>
              <a:spcBef>
                <a:spcPts val="600"/>
              </a:spcBef>
            </a:pPr>
            <a:r>
              <a:rPr dirty="0" lang="en-US" sz="1600"/>
              <a:t>Low weight, for easy portability and user friendliness </a:t>
            </a:r>
          </a:p>
          <a:p>
            <a:pPr>
              <a:spcBef>
                <a:spcPts val="600"/>
              </a:spcBef>
            </a:pPr>
            <a:r>
              <a:rPr dirty="0" lang="en-US" sz="1600"/>
              <a:t>High quality accessories, ensures good cleaning performance </a:t>
            </a:r>
          </a:p>
          <a:p>
            <a:pPr>
              <a:spcBef>
                <a:spcPts val="600"/>
              </a:spcBef>
            </a:pPr>
            <a:r>
              <a:rPr dirty="0" lang="en-GB" sz="1600">
                <a:effectLst/>
              </a:rPr>
              <a:t>High net filling capacity – one of the best in class, saves you money on maintenance</a:t>
            </a:r>
            <a:endParaRPr dirty="0" lang="en-US" sz="1600"/>
          </a:p>
          <a:p>
            <a:pPr>
              <a:spcBef>
                <a:spcPts val="600"/>
              </a:spcBef>
            </a:pPr>
            <a:endParaRPr dirty="0" lang="en-US" sz="16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05165-5BBD-91C6-55B7-0F89BCB17858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E4271-C330-C10F-8018-9142C89C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Customer benefits</a:t>
            </a:r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A7F8982-2989-133E-FA1F-97F511086802}"/>
              </a:ext>
            </a:extLst>
          </p:cNvPr>
          <p:cNvSpPr txBox="1">
            <a:spLocks/>
          </p:cNvSpPr>
          <p:nvPr/>
        </p:nvSpPr>
        <p:spPr>
          <a:xfrm>
            <a:off x="920896" y="6452124"/>
            <a:ext cx="3117704" cy="307777"/>
          </a:xfrm>
          <a:prstGeom prst="rect">
            <a:avLst/>
          </a:prstGeom>
        </p:spPr>
        <p:txBody>
          <a:bodyPr anchor="ctr" anchorCtr="0"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en-US" sz="1000">
                <a:solidFill>
                  <a:schemeClr val="bg2"/>
                </a:solidFill>
              </a:rPr>
              <a:t>SALES &amp; TECHNICAL PRESENTATION VP300 HEPA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5A2F85FC-4FEB-AF80-D467-DD1AAA24C989}"/>
              </a:ext>
            </a:extLst>
          </p:cNvPr>
          <p:cNvSpPr txBox="1">
            <a:spLocks/>
          </p:cNvSpPr>
          <p:nvPr/>
        </p:nvSpPr>
        <p:spPr>
          <a:xfrm>
            <a:off x="4038600" y="6529068"/>
            <a:ext cx="759950" cy="153888"/>
          </a:xfrm>
          <a:prstGeom prst="rect">
            <a:avLst/>
          </a:prstGeom>
          <a:noFill/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fld id="{5A4C1C73-A3F6-4E1A-89D8-D634B4744138}" type="datetime1">
              <a:rPr lang="en-US" sz="1000">
                <a:solidFill>
                  <a:schemeClr val="bg2"/>
                </a:solidFill>
              </a:rPr>
              <a:pPr indent="0" marL="0">
                <a:buNone/>
              </a:pPr>
              <a:t>4/29/2024</a:t>
            </a:fld>
            <a:endParaRPr dirty="0" lang="en-US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1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04FD2D4B-EA49-4727-23E7-111965EBE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A34966F-6FDC-2175-B667-1704AD7E01F2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" r="54"/>
          <a:stretch>
            <a:fillRect/>
          </a:stretch>
        </p:blipFill>
        <p:spPr/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942076-D667-F8E6-BD9B-9E31124962F1}"/>
              </a:ext>
            </a:extLst>
          </p:cNvPr>
          <p:cNvSpPr>
            <a:spLocks noGrp="1"/>
          </p:cNvSpPr>
          <p:nvPr>
            <p:ph idx="18" sz="quarter" type="body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</a:pPr>
            <a:r>
              <a:rPr dirty="0" lang="en-US" sz="1600">
                <a:latin typeface="+mj-lt"/>
              </a:rPr>
              <a:t>Productivity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Suitable for up to several hours of continuous vacuuming per day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10 </a:t>
            </a:r>
            <a:r>
              <a:rPr dirty="0" err="1" lang="en-US" sz="1600">
                <a:effectLst/>
              </a:rPr>
              <a:t>ltr</a:t>
            </a:r>
            <a:r>
              <a:rPr dirty="0" lang="en-US" sz="1600">
                <a:effectLst/>
              </a:rPr>
              <a:t>. dust bag capacity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Certified HEPA filter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High quality accessories for good cleaning performance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Sound pressure of 62 dB(A), reduces disturbance when cleaning in occupied areas during e.g. daytime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Detachable cord ensures no service down time (selected models)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02DF1-C07B-4D9F-5E5D-89A7294ED384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F65E7A-6868-1B16-8759-98729B2C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Features</a:t>
            </a:r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B900C23-91DF-BED5-632B-BCEF4D498549}"/>
              </a:ext>
            </a:extLst>
          </p:cNvPr>
          <p:cNvSpPr txBox="1">
            <a:spLocks/>
          </p:cNvSpPr>
          <p:nvPr/>
        </p:nvSpPr>
        <p:spPr>
          <a:xfrm>
            <a:off x="920896" y="6452124"/>
            <a:ext cx="3117704" cy="307777"/>
          </a:xfrm>
          <a:prstGeom prst="rect">
            <a:avLst/>
          </a:prstGeom>
        </p:spPr>
        <p:txBody>
          <a:bodyPr anchor="ctr" anchorCtr="0"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en-US" sz="1000">
                <a:solidFill>
                  <a:schemeClr val="bg2"/>
                </a:solidFill>
              </a:rPr>
              <a:t>SALES &amp; TECHNICAL PRESENTATION VP300 HEPA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E78700B2-D3F9-D075-380F-1EC23034FCDD}"/>
              </a:ext>
            </a:extLst>
          </p:cNvPr>
          <p:cNvSpPr txBox="1">
            <a:spLocks/>
          </p:cNvSpPr>
          <p:nvPr/>
        </p:nvSpPr>
        <p:spPr>
          <a:xfrm>
            <a:off x="4038600" y="6529068"/>
            <a:ext cx="759950" cy="153888"/>
          </a:xfrm>
          <a:prstGeom prst="rect">
            <a:avLst/>
          </a:prstGeom>
          <a:noFill/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fld id="{5A4C1C73-A3F6-4E1A-89D8-D634B4744138}" type="datetime1">
              <a:rPr lang="en-US" sz="1000">
                <a:solidFill>
                  <a:schemeClr val="bg2"/>
                </a:solidFill>
              </a:rPr>
              <a:pPr indent="0" marL="0">
                <a:buNone/>
              </a:pPr>
              <a:t>4/29/2024</a:t>
            </a:fld>
            <a:endParaRPr dirty="0" lang="en-US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EE3024D0-1B44-08CD-98DD-E0ABD24E5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852E68D9-E80D-2730-1FA7-B8C339669BE2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" r="24"/>
          <a:stretch>
            <a:fillRect/>
          </a:stretch>
        </p:blipFill>
        <p:spPr/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EB999A-F9EA-B150-7FE2-91BE44B548E0}"/>
              </a:ext>
            </a:extLst>
          </p:cNvPr>
          <p:cNvSpPr>
            <a:spLocks noGrp="1"/>
          </p:cNvSpPr>
          <p:nvPr>
            <p:ph idx="18" sz="quarter" type="body"/>
          </p:nvPr>
        </p:nvSpPr>
        <p:spPr>
          <a:xfrm>
            <a:off x="479425" y="1412875"/>
            <a:ext cx="5235911" cy="487045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dirty="0" lang="en-US" sz="1600">
                <a:latin typeface="+mj-lt"/>
              </a:rPr>
              <a:t>Ease of use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Low weight for easy transport between locations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Ergonomic carrying handle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Secure and easy accessible accessories (brush and crevice nozzle)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Stability &amp; balance, intuitively follows the user without tipping over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Easily removable top cover for dust bag change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Convenient tube parking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Cord storage on rear hook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Compact to store </a:t>
            </a:r>
          </a:p>
          <a:p>
            <a:pPr indent="0" marL="0">
              <a:spcBef>
                <a:spcPts val="600"/>
              </a:spcBef>
              <a:buNone/>
            </a:pPr>
            <a:endParaRPr dirty="0" lang="en-US" sz="1600">
              <a:effectLst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B122E-5F38-6186-DFF4-78709DD86D27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2C36F2-7D8A-9BE0-ED41-6DA931EF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Features</a:t>
            </a:r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F981CB3-B7C9-6CDE-62CF-3A8A79E4655E}"/>
              </a:ext>
            </a:extLst>
          </p:cNvPr>
          <p:cNvSpPr txBox="1">
            <a:spLocks/>
          </p:cNvSpPr>
          <p:nvPr/>
        </p:nvSpPr>
        <p:spPr>
          <a:xfrm>
            <a:off x="920896" y="6452124"/>
            <a:ext cx="3117704" cy="307777"/>
          </a:xfrm>
          <a:prstGeom prst="rect">
            <a:avLst/>
          </a:prstGeom>
        </p:spPr>
        <p:txBody>
          <a:bodyPr anchor="ctr" anchorCtr="0"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en-US" sz="1000">
                <a:solidFill>
                  <a:schemeClr val="bg2"/>
                </a:solidFill>
              </a:rPr>
              <a:t>SALES &amp; TECHNICAL PRESENTATION VP300 HEPA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68AB6D97-17C3-A5A4-30B2-A252F1EAC842}"/>
              </a:ext>
            </a:extLst>
          </p:cNvPr>
          <p:cNvSpPr txBox="1">
            <a:spLocks/>
          </p:cNvSpPr>
          <p:nvPr/>
        </p:nvSpPr>
        <p:spPr>
          <a:xfrm>
            <a:off x="4038600" y="6529068"/>
            <a:ext cx="759950" cy="153888"/>
          </a:xfrm>
          <a:prstGeom prst="rect">
            <a:avLst/>
          </a:prstGeom>
          <a:noFill/>
        </p:spPr>
        <p:txBody>
          <a:bodyPr anchor="ctr" anchorCtr="0" bIns="0" lIns="0" rIns="0" rtlCol="0" tIns="0" vert="horz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fld id="{5A4C1C73-A3F6-4E1A-89D8-D634B4744138}" type="datetime1">
              <a:rPr lang="en-US" sz="1000">
                <a:solidFill>
                  <a:schemeClr val="bg2"/>
                </a:solidFill>
              </a:rPr>
              <a:pPr indent="0" marL="0">
                <a:buNone/>
              </a:pPr>
              <a:t>4/29/2024</a:t>
            </a:fld>
            <a:endParaRPr dirty="0" lang="en-US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12198DC9-C6A2-CDF6-70D1-A06F1693B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CB9CFD88-80E2-D90B-1D18-FFCE46544925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" l="66" r="28" t="38"/>
          <a:stretch/>
        </p:blipFill>
        <p:spPr>
          <a:xfrm>
            <a:off x="6205538" y="0"/>
            <a:ext cx="5986461" cy="6284890"/>
          </a:xfr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EFC13-5033-63D6-67D1-48EE85243A9D}"/>
              </a:ext>
            </a:extLst>
          </p:cNvPr>
          <p:cNvSpPr>
            <a:spLocks noGrp="1"/>
          </p:cNvSpPr>
          <p:nvPr>
            <p:ph idx="18" sz="quarter" type="body"/>
          </p:nvPr>
        </p:nvSpPr>
        <p:spPr/>
        <p:txBody>
          <a:bodyPr/>
          <a:lstStyle/>
          <a:p>
            <a:pPr>
              <a:spcBef>
                <a:spcPts val="600"/>
              </a:spcBef>
              <a:buNone/>
            </a:pPr>
            <a:r>
              <a:rPr dirty="0" lang="en-US" sz="1600">
                <a:latin typeface="+mj-lt"/>
              </a:rPr>
              <a:t>Reliability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Protective rear wheel covers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Front castors fitted into container wall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Non marking rubber body bumper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Threshold bumper protect wheels when moving over thresholds from room to room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Durable on/off switch for foot maneuverability</a:t>
            </a:r>
          </a:p>
          <a:p>
            <a:pPr>
              <a:spcBef>
                <a:spcPts val="600"/>
              </a:spcBef>
            </a:pPr>
            <a:r>
              <a:rPr dirty="0" lang="en-US" sz="1600">
                <a:effectLst/>
              </a:rPr>
              <a:t>GM 80 proven carry over detachable cord design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21B9A-DF47-A719-6677-7540608C1CD1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B528DC-31D5-B0EB-709B-ACC3F8AF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Features</a:t>
            </a: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791C56C8-618D-0139-62F5-6626EA761A65}"/>
              </a:ext>
            </a:extLst>
          </p:cNvPr>
          <p:cNvSpPr txBox="1">
            <a:spLocks/>
          </p:cNvSpPr>
          <p:nvPr/>
        </p:nvSpPr>
        <p:spPr>
          <a:xfrm>
            <a:off x="920896" y="6452124"/>
            <a:ext cx="3117704" cy="307777"/>
          </a:xfrm>
          <a:prstGeom prst="rect">
            <a:avLst/>
          </a:prstGeom>
        </p:spPr>
        <p:txBody>
          <a:bodyPr anchor="ctr" anchorCtr="0" bIns="0" lIns="0" rIns="0" tIns="0"/>
          <a:lstStyle>
            <a:defPPr>
              <a:defRPr lang="en-US"/>
            </a:defPPr>
            <a:lvl1pPr algn="l" defTabSz="1023967" eaLnBrk="1" hangingPunct="1" latinLnBrk="0" marL="0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latinLnBrk="0" marL="5119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latinLnBrk="0" marL="1023967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latinLnBrk="0" marL="153595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latinLnBrk="0" marL="204793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latinLnBrk="0" marL="255991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latinLnBrk="0" marL="3071901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latinLnBrk="0" marL="3583884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latinLnBrk="0" marL="4095868" rtl="0"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en-US" sz="1000">
                <a:solidFill>
                  <a:schemeClr val="bg2"/>
                </a:solidFill>
              </a:rPr>
              <a:t>SALES &amp; TECHNICAL PRESENTATION VP300 HEPA</a:t>
            </a:r>
          </a:p>
        </p:txBody>
      </p:sp>
      <p:sp>
        <p:nvSpPr>
          <p:cNvPr id="20" name="Date Placeholder 11">
            <a:extLst>
              <a:ext uri="{FF2B5EF4-FFF2-40B4-BE49-F238E27FC236}">
                <a16:creationId xmlns:a16="http://schemas.microsoft.com/office/drawing/2014/main" id="{9BA2B208-2660-9A59-D7C8-BCF765D9524D}"/>
              </a:ext>
            </a:extLst>
          </p:cNvPr>
          <p:cNvSpPr txBox="1">
            <a:spLocks/>
          </p:cNvSpPr>
          <p:nvPr/>
        </p:nvSpPr>
        <p:spPr>
          <a:xfrm>
            <a:off x="4038600" y="6529068"/>
            <a:ext cx="759950" cy="153888"/>
          </a:xfrm>
          <a:prstGeom prst="rect">
            <a:avLst/>
          </a:prstGeom>
          <a:noFill/>
        </p:spPr>
        <p:txBody>
          <a:bodyPr anchor="ctr" anchorCtr="0" bIns="0" lIns="0" rIns="0" rtlCol="0" tIns="0" vert="horz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fld id="{9061F8C7-F471-4C32-AC19-5817FA619B05}" type="datetime1">
              <a:rPr lang="en-US" sz="1000">
                <a:solidFill>
                  <a:schemeClr val="bg2"/>
                </a:solidFill>
              </a:rPr>
              <a:pPr indent="0" marL="0">
                <a:buNone/>
              </a:pPr>
              <a:t>4/29/2024</a:t>
            </a:fld>
            <a:endParaRPr dirty="0" lang="en-US" sz="10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9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cMTTKMytRD1esaJ_MgmQ"/>
  <p:tag name="TEMPLAFYSLIDEID" val="6375202961840805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cMTTKMytRD1esaJ_MgmQ"/>
  <p:tag name="TEMPLAFYSLIDEID" val="6375202961840805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ilfisk Toolbox_Standard_4-3">
  <a:themeElements>
    <a:clrScheme name="Nilfisk Color-theme">
      <a:dk1>
        <a:srgbClr val="28313F"/>
      </a:dk1>
      <a:lt1>
        <a:srgbClr val="FFFFFF"/>
      </a:lt1>
      <a:dk2>
        <a:srgbClr val="8997A4"/>
      </a:dk2>
      <a:lt2>
        <a:srgbClr val="B3BBC5"/>
      </a:lt2>
      <a:accent1>
        <a:srgbClr val="6194AA"/>
      </a:accent1>
      <a:accent2>
        <a:srgbClr val="2496BE"/>
      </a:accent2>
      <a:accent3>
        <a:srgbClr val="38AFD9"/>
      </a:accent3>
      <a:accent4>
        <a:srgbClr val="38A8B4"/>
      </a:accent4>
      <a:accent5>
        <a:srgbClr val="68C18B"/>
      </a:accent5>
      <a:accent6>
        <a:srgbClr val="F47358"/>
      </a:accent6>
      <a:hlink>
        <a:srgbClr val="38AFD9"/>
      </a:hlink>
      <a:folHlink>
        <a:srgbClr val="38AFD9"/>
      </a:folHlink>
    </a:clrScheme>
    <a:fontScheme name="Nilfisk">
      <a:majorFont>
        <a:latin typeface="Roboto Bold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ctr"/>
      <a:lstStyle>
        <a:defPPr algn="ctr">
          <a:defRPr sz="200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Updated PowerPoint template 07-03-2022" id="{9E190E2A-A7A5-4E87-8010-778499B664C6}" vid="{A3FD54EC-67ED-411F-96C2-E7386872FA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90E30D1931D74AA31AAF46CFE106EB" ma:contentTypeVersion="12" ma:contentTypeDescription="Create a new document." ma:contentTypeScope="" ma:versionID="b79afbd18b75f370f452cc30941d5b59">
  <xsd:schema xmlns:xsd="http://www.w3.org/2001/XMLSchema" xmlns:xs="http://www.w3.org/2001/XMLSchema" xmlns:p="http://schemas.microsoft.com/office/2006/metadata/properties" xmlns:ns1="http://schemas.microsoft.com/sharepoint/v3" xmlns:ns2="354dde04-e399-458e-afd2-5780735c498f" xmlns:ns3="b38e86ad-ecae-4d8b-a6a2-599c57c8c9ab" targetNamespace="http://schemas.microsoft.com/office/2006/metadata/properties" ma:root="true" ma:fieldsID="0bee1d93ba4506912d08c8c1f7363610" ns1:_="" ns2:_="" ns3:_="">
    <xsd:import namespace="http://schemas.microsoft.com/sharepoint/v3"/>
    <xsd:import namespace="354dde04-e399-458e-afd2-5780735c498f"/>
    <xsd:import namespace="b38e86ad-ecae-4d8b-a6a2-599c57c8c9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4dde04-e399-458e-afd2-5780735c4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8e86ad-ecae-4d8b-a6a2-599c57c8c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35D97F-54F6-4139-90B1-4BC360E16E5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b38e86ad-ecae-4d8b-a6a2-599c57c8c9ab"/>
    <ds:schemaRef ds:uri="http://schemas.microsoft.com/office/infopath/2007/PartnerControls"/>
    <ds:schemaRef ds:uri="354dde04-e399-458e-afd2-5780735c498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933518B-43B2-4E22-9BD4-31F5AEA376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54dde04-e399-458e-afd2-5780735c498f"/>
    <ds:schemaRef ds:uri="b38e86ad-ecae-4d8b-a6a2-599c57c8c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D9CF25-2968-4E35-9D7F-AFFFC6CD9F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Nilfisk PTT template</Template>
  <TotalTime>352</TotalTime>
  <Words>1402</Words>
  <Application>Microsoft Office PowerPoint</Application>
  <PresentationFormat>Widescreen</PresentationFormat>
  <Paragraphs>358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Maersk Headline Office Light</vt:lpstr>
      <vt:lpstr>Roboto Black</vt:lpstr>
      <vt:lpstr>Roboto Bold</vt:lpstr>
      <vt:lpstr>Roboto Light</vt:lpstr>
      <vt:lpstr>Nilfisk Toolbox_Standard_4-3</vt:lpstr>
      <vt:lpstr>think-cell Slide</vt:lpstr>
      <vt:lpstr>VP300 HEPA Sales &amp; Technical presentation</vt:lpstr>
      <vt:lpstr>Contents</vt:lpstr>
      <vt:lpstr>Background</vt:lpstr>
      <vt:lpstr>Product summary</vt:lpstr>
      <vt:lpstr>Primary areas of applications </vt:lpstr>
      <vt:lpstr>Customer benefits</vt:lpstr>
      <vt:lpstr>Features</vt:lpstr>
      <vt:lpstr>Features</vt:lpstr>
      <vt:lpstr>Features</vt:lpstr>
      <vt:lpstr>PowerPoint Presentation</vt:lpstr>
      <vt:lpstr>PowerPoint Presentation</vt:lpstr>
      <vt:lpstr>Technical specifications</vt:lpstr>
      <vt:lpstr>Features</vt:lpstr>
      <vt:lpstr>Accessories</vt:lpstr>
      <vt:lpstr>Accessories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presentation title here</dc:title>
  <dc:creator>eetoan nguyen quoc</dc:creator>
  <cp:lastModifiedBy>Audrey Ball</cp:lastModifiedBy>
  <cp:revision>16</cp:revision>
  <dcterms:created xsi:type="dcterms:W3CDTF">2024-02-15T01:10:14Z</dcterms:created>
  <dcterms:modified xsi:type="dcterms:W3CDTF">2024-04-29T10:57:57Z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0x0101000D90E30D1931D74AA31AAF46CFE106EB</vt:lpwstr>
  </property>
  <property fmtid="{D5CDD505-2E9C-101B-9397-08002B2CF9AE}" name="MSIP_Label_8af657d4-2045-4871-9872-e323e3545d60_ActionId" pid="3">
    <vt:lpwstr>dc55aacb-2282-478e-992e-416176343d0e</vt:lpwstr>
  </property>
  <property fmtid="{D5CDD505-2E9C-101B-9397-08002B2CF9AE}" name="MSIP_Label_8af657d4-2045-4871-9872-e323e3545d60_ContentBits" pid="4">
    <vt:lpwstr>0</vt:lpwstr>
  </property>
  <property fmtid="{D5CDD505-2E9C-101B-9397-08002B2CF9AE}" name="MSIP_Label_8af657d4-2045-4871-9872-e323e3545d60_Enabled" pid="5">
    <vt:lpwstr>true</vt:lpwstr>
  </property>
  <property fmtid="{D5CDD505-2E9C-101B-9397-08002B2CF9AE}" name="MSIP_Label_8af657d4-2045-4871-9872-e323e3545d60_Method" pid="6">
    <vt:lpwstr>Privileged</vt:lpwstr>
  </property>
  <property fmtid="{D5CDD505-2E9C-101B-9397-08002B2CF9AE}" name="MSIP_Label_8af657d4-2045-4871-9872-e323e3545d60_Name" pid="7">
    <vt:lpwstr>Open sublabel</vt:lpwstr>
  </property>
  <property fmtid="{D5CDD505-2E9C-101B-9397-08002B2CF9AE}" name="MSIP_Label_8af657d4-2045-4871-9872-e323e3545d60_SetDate" pid="8">
    <vt:lpwstr>2022-03-07T09:52:37Z</vt:lpwstr>
  </property>
  <property fmtid="{D5CDD505-2E9C-101B-9397-08002B2CF9AE}" name="MSIP_Label_8af657d4-2045-4871-9872-e323e3545d60_SiteId" pid="9">
    <vt:lpwstr>753c5d99-05be-4237-b4c5-fdb2e6b32ab2</vt:lpwstr>
  </property>
  <property fmtid="{D5CDD505-2E9C-101B-9397-08002B2CF9AE}" name="NXPowerLiteLastOptimized" pid="10">
    <vt:lpwstr>655364</vt:lpwstr>
  </property>
  <property fmtid="{D5CDD505-2E9C-101B-9397-08002B2CF9AE}" name="NXPowerLiteSettings" pid="11">
    <vt:lpwstr>F7000400038000</vt:lpwstr>
  </property>
  <property fmtid="{D5CDD505-2E9C-101B-9397-08002B2CF9AE}" name="NXPowerLiteVersion" pid="12">
    <vt:lpwstr>S10.2.0</vt:lpwstr>
  </property>
</Properties>
</file>